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4"/>
    <p:sldMasterId id="2147483750" r:id="rId5"/>
  </p:sldMasterIdLst>
  <p:notesMasterIdLst>
    <p:notesMasterId r:id="rId25"/>
  </p:notesMasterIdLst>
  <p:sldIdLst>
    <p:sldId id="270" r:id="rId6"/>
    <p:sldId id="257" r:id="rId7"/>
    <p:sldId id="258" r:id="rId8"/>
    <p:sldId id="263" r:id="rId9"/>
    <p:sldId id="285" r:id="rId10"/>
    <p:sldId id="286" r:id="rId11"/>
    <p:sldId id="271" r:id="rId12"/>
    <p:sldId id="272" r:id="rId13"/>
    <p:sldId id="273" r:id="rId14"/>
    <p:sldId id="274" r:id="rId15"/>
    <p:sldId id="275" r:id="rId16"/>
    <p:sldId id="264" r:id="rId17"/>
    <p:sldId id="265" r:id="rId18"/>
    <p:sldId id="280" r:id="rId19"/>
    <p:sldId id="266" r:id="rId20"/>
    <p:sldId id="281" r:id="rId21"/>
    <p:sldId id="282" r:id="rId22"/>
    <p:sldId id="283"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6E2"/>
    <a:srgbClr val="FF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A929E-BE34-47B1-B79A-42AD3325F1EF}" v="241" dt="2022-03-02T00:58:46.029"/>
    <p1510:client id="{8388E68B-0FF0-4BAB-A4B5-E0955ED28C6D}" v="2" vWet="6" dt="2022-03-02T01:31:49.807"/>
    <p1510:client id="{9CA5AD15-1574-413B-9C86-14E3FA33B705}" v="115" dt="2022-03-02T00:48:42.723"/>
    <p1510:client id="{F0CD92F4-BA79-5944-BEB0-E4A1CE993AC6}" v="422" dt="2022-03-02T02:45:04.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 Dhirubhai Gondaliya" userId="ec86ed90-8c13-49ff-b506-d186ba4c8c25" providerId="ADAL" clId="{8388E68B-0FF0-4BAB-A4B5-E0955ED28C6D}"/>
    <pc:docChg chg="undo custSel addSld delSld modSld">
      <pc:chgData name="Parth Dhirubhai Gondaliya" userId="ec86ed90-8c13-49ff-b506-d186ba4c8c25" providerId="ADAL" clId="{8388E68B-0FF0-4BAB-A4B5-E0955ED28C6D}" dt="2022-03-02T01:03:55.317" v="108" actId="1076"/>
      <pc:docMkLst>
        <pc:docMk/>
      </pc:docMkLst>
      <pc:sldChg chg="addSp delSp modSp mod setBg setClrOvrMap">
        <pc:chgData name="Parth Dhirubhai Gondaliya" userId="ec86ed90-8c13-49ff-b506-d186ba4c8c25" providerId="ADAL" clId="{8388E68B-0FF0-4BAB-A4B5-E0955ED28C6D}" dt="2022-03-02T00:59:50.144" v="28" actId="26606"/>
        <pc:sldMkLst>
          <pc:docMk/>
          <pc:sldMk cId="3784163043" sldId="270"/>
        </pc:sldMkLst>
        <pc:spChg chg="mod ord">
          <ac:chgData name="Parth Dhirubhai Gondaliya" userId="ec86ed90-8c13-49ff-b506-d186ba4c8c25" providerId="ADAL" clId="{8388E68B-0FF0-4BAB-A4B5-E0955ED28C6D}" dt="2022-03-02T00:59:50.144" v="28" actId="26606"/>
          <ac:spMkLst>
            <pc:docMk/>
            <pc:sldMk cId="3784163043" sldId="270"/>
            <ac:spMk id="2" creationId="{A5C93519-6B29-1346-9FCB-0835B80531A4}"/>
          </ac:spMkLst>
        </pc:spChg>
        <pc:spChg chg="mod">
          <ac:chgData name="Parth Dhirubhai Gondaliya" userId="ec86ed90-8c13-49ff-b506-d186ba4c8c25" providerId="ADAL" clId="{8388E68B-0FF0-4BAB-A4B5-E0955ED28C6D}" dt="2022-03-02T00:59:50.144" v="28" actId="26606"/>
          <ac:spMkLst>
            <pc:docMk/>
            <pc:sldMk cId="3784163043" sldId="270"/>
            <ac:spMk id="4" creationId="{6E661E49-0788-40C2-A5B6-638ADED71159}"/>
          </ac:spMkLst>
        </pc:spChg>
        <pc:spChg chg="mod">
          <ac:chgData name="Parth Dhirubhai Gondaliya" userId="ec86ed90-8c13-49ff-b506-d186ba4c8c25" providerId="ADAL" clId="{8388E68B-0FF0-4BAB-A4B5-E0955ED28C6D}" dt="2022-03-02T00:59:14.561" v="8" actId="26606"/>
          <ac:spMkLst>
            <pc:docMk/>
            <pc:sldMk cId="3784163043" sldId="270"/>
            <ac:spMk id="10" creationId="{2A76C685-8A26-44C7-ABD9-39CCE7683E5B}"/>
          </ac:spMkLst>
        </pc:spChg>
        <pc:spChg chg="add del">
          <ac:chgData name="Parth Dhirubhai Gondaliya" userId="ec86ed90-8c13-49ff-b506-d186ba4c8c25" providerId="ADAL" clId="{8388E68B-0FF0-4BAB-A4B5-E0955ED28C6D}" dt="2022-03-02T00:59:14.561" v="8" actId="26606"/>
          <ac:spMkLst>
            <pc:docMk/>
            <pc:sldMk cId="3784163043" sldId="270"/>
            <ac:spMk id="30" creationId="{310B1DD0-264A-47E3-A16A-C87AFA51E68A}"/>
          </ac:spMkLst>
        </pc:spChg>
        <pc:spChg chg="add del">
          <ac:chgData name="Parth Dhirubhai Gondaliya" userId="ec86ed90-8c13-49ff-b506-d186ba4c8c25" providerId="ADAL" clId="{8388E68B-0FF0-4BAB-A4B5-E0955ED28C6D}" dt="2022-03-02T00:59:14.561" v="8" actId="26606"/>
          <ac:spMkLst>
            <pc:docMk/>
            <pc:sldMk cId="3784163043" sldId="270"/>
            <ac:spMk id="32" creationId="{69C1BB7B-F21E-41A2-B30C-D8507B960282}"/>
          </ac:spMkLst>
        </pc:spChg>
        <pc:spChg chg="add del">
          <ac:chgData name="Parth Dhirubhai Gondaliya" userId="ec86ed90-8c13-49ff-b506-d186ba4c8c25" providerId="ADAL" clId="{8388E68B-0FF0-4BAB-A4B5-E0955ED28C6D}" dt="2022-03-02T00:59:14.561" v="8" actId="26606"/>
          <ac:spMkLst>
            <pc:docMk/>
            <pc:sldMk cId="3784163043" sldId="270"/>
            <ac:spMk id="34" creationId="{DF6D7DDE-F8A1-4105-9729-F9EB5F81A360}"/>
          </ac:spMkLst>
        </pc:spChg>
        <pc:spChg chg="add del">
          <ac:chgData name="Parth Dhirubhai Gondaliya" userId="ec86ed90-8c13-49ff-b506-d186ba4c8c25" providerId="ADAL" clId="{8388E68B-0FF0-4BAB-A4B5-E0955ED28C6D}" dt="2022-03-02T00:59:11.761" v="1" actId="26606"/>
          <ac:spMkLst>
            <pc:docMk/>
            <pc:sldMk cId="3784163043" sldId="270"/>
            <ac:spMk id="39" creationId="{0E807223-DF88-4D6D-970E-08919E5E02EB}"/>
          </ac:spMkLst>
        </pc:spChg>
        <pc:spChg chg="add del">
          <ac:chgData name="Parth Dhirubhai Gondaliya" userId="ec86ed90-8c13-49ff-b506-d186ba4c8c25" providerId="ADAL" clId="{8388E68B-0FF0-4BAB-A4B5-E0955ED28C6D}" dt="2022-03-02T00:59:11.761" v="1" actId="26606"/>
          <ac:spMkLst>
            <pc:docMk/>
            <pc:sldMk cId="3784163043" sldId="270"/>
            <ac:spMk id="41" creationId="{3CBA2BA5-DF4D-437C-9273-F945CF857D8B}"/>
          </ac:spMkLst>
        </pc:spChg>
        <pc:spChg chg="add del">
          <ac:chgData name="Parth Dhirubhai Gondaliya" userId="ec86ed90-8c13-49ff-b506-d186ba4c8c25" providerId="ADAL" clId="{8388E68B-0FF0-4BAB-A4B5-E0955ED28C6D}" dt="2022-03-02T00:59:11.761" v="1" actId="26606"/>
          <ac:spMkLst>
            <pc:docMk/>
            <pc:sldMk cId="3784163043" sldId="270"/>
            <ac:spMk id="43" creationId="{7754EA86-2D7A-4D51-B5F6-DA6349D5F4DC}"/>
          </ac:spMkLst>
        </pc:spChg>
        <pc:spChg chg="add del">
          <ac:chgData name="Parth Dhirubhai Gondaliya" userId="ec86ed90-8c13-49ff-b506-d186ba4c8c25" providerId="ADAL" clId="{8388E68B-0FF0-4BAB-A4B5-E0955ED28C6D}" dt="2022-03-02T00:59:12.410" v="3" actId="26606"/>
          <ac:spMkLst>
            <pc:docMk/>
            <pc:sldMk cId="3784163043" sldId="270"/>
            <ac:spMk id="45" creationId="{0E807223-DF88-4D6D-970E-08919E5E02EB}"/>
          </ac:spMkLst>
        </pc:spChg>
        <pc:spChg chg="add del">
          <ac:chgData name="Parth Dhirubhai Gondaliya" userId="ec86ed90-8c13-49ff-b506-d186ba4c8c25" providerId="ADAL" clId="{8388E68B-0FF0-4BAB-A4B5-E0955ED28C6D}" dt="2022-03-02T00:59:12.410" v="3" actId="26606"/>
          <ac:spMkLst>
            <pc:docMk/>
            <pc:sldMk cId="3784163043" sldId="270"/>
            <ac:spMk id="46" creationId="{F8B556C4-7E49-4C36-845D-FC58F507345E}"/>
          </ac:spMkLst>
        </pc:spChg>
        <pc:spChg chg="add del">
          <ac:chgData name="Parth Dhirubhai Gondaliya" userId="ec86ed90-8c13-49ff-b506-d186ba4c8c25" providerId="ADAL" clId="{8388E68B-0FF0-4BAB-A4B5-E0955ED28C6D}" dt="2022-03-02T00:59:13.858" v="5" actId="26606"/>
          <ac:spMkLst>
            <pc:docMk/>
            <pc:sldMk cId="3784163043" sldId="270"/>
            <ac:spMk id="48" creationId="{0E807223-DF88-4D6D-970E-08919E5E02EB}"/>
          </ac:spMkLst>
        </pc:spChg>
        <pc:spChg chg="add del">
          <ac:chgData name="Parth Dhirubhai Gondaliya" userId="ec86ed90-8c13-49ff-b506-d186ba4c8c25" providerId="ADAL" clId="{8388E68B-0FF0-4BAB-A4B5-E0955ED28C6D}" dt="2022-03-02T00:59:13.858" v="5" actId="26606"/>
          <ac:spMkLst>
            <pc:docMk/>
            <pc:sldMk cId="3784163043" sldId="270"/>
            <ac:spMk id="49" creationId="{3CBA2BA5-DF4D-437C-9273-F945CF857D8B}"/>
          </ac:spMkLst>
        </pc:spChg>
        <pc:spChg chg="add del">
          <ac:chgData name="Parth Dhirubhai Gondaliya" userId="ec86ed90-8c13-49ff-b506-d186ba4c8c25" providerId="ADAL" clId="{8388E68B-0FF0-4BAB-A4B5-E0955ED28C6D}" dt="2022-03-02T00:59:13.858" v="5" actId="26606"/>
          <ac:spMkLst>
            <pc:docMk/>
            <pc:sldMk cId="3784163043" sldId="270"/>
            <ac:spMk id="50" creationId="{7754EA86-2D7A-4D51-B5F6-DA6349D5F4DC}"/>
          </ac:spMkLst>
        </pc:spChg>
        <pc:spChg chg="add del">
          <ac:chgData name="Parth Dhirubhai Gondaliya" userId="ec86ed90-8c13-49ff-b506-d186ba4c8c25" providerId="ADAL" clId="{8388E68B-0FF0-4BAB-A4B5-E0955ED28C6D}" dt="2022-03-02T00:59:14.549" v="7" actId="26606"/>
          <ac:spMkLst>
            <pc:docMk/>
            <pc:sldMk cId="3784163043" sldId="270"/>
            <ac:spMk id="52" creationId="{0E807223-DF88-4D6D-970E-08919E5E02EB}"/>
          </ac:spMkLst>
        </pc:spChg>
        <pc:spChg chg="add del">
          <ac:chgData name="Parth Dhirubhai Gondaliya" userId="ec86ed90-8c13-49ff-b506-d186ba4c8c25" providerId="ADAL" clId="{8388E68B-0FF0-4BAB-A4B5-E0955ED28C6D}" dt="2022-03-02T00:59:14.549" v="7" actId="26606"/>
          <ac:spMkLst>
            <pc:docMk/>
            <pc:sldMk cId="3784163043" sldId="270"/>
            <ac:spMk id="53" creationId="{BC46CD03-D076-40A3-9AA4-2B7BB288B160}"/>
          </ac:spMkLst>
        </pc:spChg>
        <pc:spChg chg="add del">
          <ac:chgData name="Parth Dhirubhai Gondaliya" userId="ec86ed90-8c13-49ff-b506-d186ba4c8c25" providerId="ADAL" clId="{8388E68B-0FF0-4BAB-A4B5-E0955ED28C6D}" dt="2022-03-02T00:59:14.549" v="7" actId="26606"/>
          <ac:spMkLst>
            <pc:docMk/>
            <pc:sldMk cId="3784163043" sldId="270"/>
            <ac:spMk id="54" creationId="{88D28697-83F7-4C09-A9B2-6CAA58855626}"/>
          </ac:spMkLst>
        </pc:spChg>
        <pc:spChg chg="add del">
          <ac:chgData name="Parth Dhirubhai Gondaliya" userId="ec86ed90-8c13-49ff-b506-d186ba4c8c25" providerId="ADAL" clId="{8388E68B-0FF0-4BAB-A4B5-E0955ED28C6D}" dt="2022-03-02T00:59:50.144" v="28" actId="26606"/>
          <ac:spMkLst>
            <pc:docMk/>
            <pc:sldMk cId="3784163043" sldId="270"/>
            <ac:spMk id="56" creationId="{2793B903-AB42-42A0-AE97-93D366679CA2}"/>
          </ac:spMkLst>
        </pc:spChg>
        <pc:spChg chg="add del">
          <ac:chgData name="Parth Dhirubhai Gondaliya" userId="ec86ed90-8c13-49ff-b506-d186ba4c8c25" providerId="ADAL" clId="{8388E68B-0FF0-4BAB-A4B5-E0955ED28C6D}" dt="2022-03-02T00:59:50.144" v="28" actId="26606"/>
          <ac:spMkLst>
            <pc:docMk/>
            <pc:sldMk cId="3784163043" sldId="270"/>
            <ac:spMk id="57" creationId="{1D868099-6145-4BC0-A5EA-74BEF1776BA9}"/>
          </ac:spMkLst>
        </pc:spChg>
        <pc:spChg chg="add del">
          <ac:chgData name="Parth Dhirubhai Gondaliya" userId="ec86ed90-8c13-49ff-b506-d186ba4c8c25" providerId="ADAL" clId="{8388E68B-0FF0-4BAB-A4B5-E0955ED28C6D}" dt="2022-03-02T00:59:50.144" v="28" actId="26606"/>
          <ac:spMkLst>
            <pc:docMk/>
            <pc:sldMk cId="3784163043" sldId="270"/>
            <ac:spMk id="58" creationId="{CC1026F7-DECB-49B4-A565-518BBA445471}"/>
          </ac:spMkLst>
        </pc:spChg>
        <pc:spChg chg="add del">
          <ac:chgData name="Parth Dhirubhai Gondaliya" userId="ec86ed90-8c13-49ff-b506-d186ba4c8c25" providerId="ADAL" clId="{8388E68B-0FF0-4BAB-A4B5-E0955ED28C6D}" dt="2022-03-02T00:59:36.934" v="10" actId="26606"/>
          <ac:spMkLst>
            <pc:docMk/>
            <pc:sldMk cId="3784163043" sldId="270"/>
            <ac:spMk id="63" creationId="{1F9A0C1C-8ABC-401B-8FE9-AC9327C4C587}"/>
          </ac:spMkLst>
        </pc:spChg>
        <pc:spChg chg="add del">
          <ac:chgData name="Parth Dhirubhai Gondaliya" userId="ec86ed90-8c13-49ff-b506-d186ba4c8c25" providerId="ADAL" clId="{8388E68B-0FF0-4BAB-A4B5-E0955ED28C6D}" dt="2022-03-02T00:59:36.934" v="10" actId="26606"/>
          <ac:spMkLst>
            <pc:docMk/>
            <pc:sldMk cId="3784163043" sldId="270"/>
            <ac:spMk id="65" creationId="{BA5783C3-2F96-40A7-A24F-30CB07AA3928}"/>
          </ac:spMkLst>
        </pc:spChg>
        <pc:spChg chg="add del">
          <ac:chgData name="Parth Dhirubhai Gondaliya" userId="ec86ed90-8c13-49ff-b506-d186ba4c8c25" providerId="ADAL" clId="{8388E68B-0FF0-4BAB-A4B5-E0955ED28C6D}" dt="2022-03-02T00:59:36.934" v="10" actId="26606"/>
          <ac:spMkLst>
            <pc:docMk/>
            <pc:sldMk cId="3784163043" sldId="270"/>
            <ac:spMk id="67" creationId="{A9D08DBA-0326-4C4E-ACFB-576F3ABDD2D0}"/>
          </ac:spMkLst>
        </pc:spChg>
        <pc:spChg chg="add del">
          <ac:chgData name="Parth Dhirubhai Gondaliya" userId="ec86ed90-8c13-49ff-b506-d186ba4c8c25" providerId="ADAL" clId="{8388E68B-0FF0-4BAB-A4B5-E0955ED28C6D}" dt="2022-03-02T00:59:38.801" v="12" actId="26606"/>
          <ac:spMkLst>
            <pc:docMk/>
            <pc:sldMk cId="3784163043" sldId="270"/>
            <ac:spMk id="69" creationId="{0E807223-DF88-4D6D-970E-08919E5E02EB}"/>
          </ac:spMkLst>
        </pc:spChg>
        <pc:spChg chg="add del">
          <ac:chgData name="Parth Dhirubhai Gondaliya" userId="ec86ed90-8c13-49ff-b506-d186ba4c8c25" providerId="ADAL" clId="{8388E68B-0FF0-4BAB-A4B5-E0955ED28C6D}" dt="2022-03-02T00:59:38.801" v="12" actId="26606"/>
          <ac:spMkLst>
            <pc:docMk/>
            <pc:sldMk cId="3784163043" sldId="270"/>
            <ac:spMk id="70" creationId="{3CBA2BA5-DF4D-437C-9273-F945CF857D8B}"/>
          </ac:spMkLst>
        </pc:spChg>
        <pc:spChg chg="add del">
          <ac:chgData name="Parth Dhirubhai Gondaliya" userId="ec86ed90-8c13-49ff-b506-d186ba4c8c25" providerId="ADAL" clId="{8388E68B-0FF0-4BAB-A4B5-E0955ED28C6D}" dt="2022-03-02T00:59:38.801" v="12" actId="26606"/>
          <ac:spMkLst>
            <pc:docMk/>
            <pc:sldMk cId="3784163043" sldId="270"/>
            <ac:spMk id="71" creationId="{7754EA86-2D7A-4D51-B5F6-DA6349D5F4DC}"/>
          </ac:spMkLst>
        </pc:spChg>
        <pc:spChg chg="add del">
          <ac:chgData name="Parth Dhirubhai Gondaliya" userId="ec86ed90-8c13-49ff-b506-d186ba4c8c25" providerId="ADAL" clId="{8388E68B-0FF0-4BAB-A4B5-E0955ED28C6D}" dt="2022-03-02T00:59:39.751" v="14" actId="26606"/>
          <ac:spMkLst>
            <pc:docMk/>
            <pc:sldMk cId="3784163043" sldId="270"/>
            <ac:spMk id="73" creationId="{2793B903-AB42-42A0-AE97-93D366679CA2}"/>
          </ac:spMkLst>
        </pc:spChg>
        <pc:spChg chg="add del">
          <ac:chgData name="Parth Dhirubhai Gondaliya" userId="ec86ed90-8c13-49ff-b506-d186ba4c8c25" providerId="ADAL" clId="{8388E68B-0FF0-4BAB-A4B5-E0955ED28C6D}" dt="2022-03-02T00:59:39.751" v="14" actId="26606"/>
          <ac:spMkLst>
            <pc:docMk/>
            <pc:sldMk cId="3784163043" sldId="270"/>
            <ac:spMk id="74" creationId="{1D868099-6145-4BC0-A5EA-74BEF1776BA9}"/>
          </ac:spMkLst>
        </pc:spChg>
        <pc:spChg chg="add del">
          <ac:chgData name="Parth Dhirubhai Gondaliya" userId="ec86ed90-8c13-49ff-b506-d186ba4c8c25" providerId="ADAL" clId="{8388E68B-0FF0-4BAB-A4B5-E0955ED28C6D}" dt="2022-03-02T00:59:39.751" v="14" actId="26606"/>
          <ac:spMkLst>
            <pc:docMk/>
            <pc:sldMk cId="3784163043" sldId="270"/>
            <ac:spMk id="75" creationId="{CC1026F7-DECB-49B4-A565-518BBA445471}"/>
          </ac:spMkLst>
        </pc:spChg>
        <pc:spChg chg="add del">
          <ac:chgData name="Parth Dhirubhai Gondaliya" userId="ec86ed90-8c13-49ff-b506-d186ba4c8c25" providerId="ADAL" clId="{8388E68B-0FF0-4BAB-A4B5-E0955ED28C6D}" dt="2022-03-02T00:59:42.431" v="16" actId="26606"/>
          <ac:spMkLst>
            <pc:docMk/>
            <pc:sldMk cId="3784163043" sldId="270"/>
            <ac:spMk id="77" creationId="{2793B903-AB42-42A0-AE97-93D366679CA2}"/>
          </ac:spMkLst>
        </pc:spChg>
        <pc:spChg chg="add del">
          <ac:chgData name="Parth Dhirubhai Gondaliya" userId="ec86ed90-8c13-49ff-b506-d186ba4c8c25" providerId="ADAL" clId="{8388E68B-0FF0-4BAB-A4B5-E0955ED28C6D}" dt="2022-03-02T00:59:45.550" v="18" actId="26606"/>
          <ac:spMkLst>
            <pc:docMk/>
            <pc:sldMk cId="3784163043" sldId="270"/>
            <ac:spMk id="79" creationId="{0E807223-DF88-4D6D-970E-08919E5E02EB}"/>
          </ac:spMkLst>
        </pc:spChg>
        <pc:spChg chg="add del">
          <ac:chgData name="Parth Dhirubhai Gondaliya" userId="ec86ed90-8c13-49ff-b506-d186ba4c8c25" providerId="ADAL" clId="{8388E68B-0FF0-4BAB-A4B5-E0955ED28C6D}" dt="2022-03-02T00:59:45.550" v="18" actId="26606"/>
          <ac:spMkLst>
            <pc:docMk/>
            <pc:sldMk cId="3784163043" sldId="270"/>
            <ac:spMk id="80" creationId="{F8B556C4-7E49-4C36-845D-FC58F507345E}"/>
          </ac:spMkLst>
        </pc:spChg>
        <pc:spChg chg="add del">
          <ac:chgData name="Parth Dhirubhai Gondaliya" userId="ec86ed90-8c13-49ff-b506-d186ba4c8c25" providerId="ADAL" clId="{8388E68B-0FF0-4BAB-A4B5-E0955ED28C6D}" dt="2022-03-02T00:59:47.174" v="20" actId="26606"/>
          <ac:spMkLst>
            <pc:docMk/>
            <pc:sldMk cId="3784163043" sldId="270"/>
            <ac:spMk id="82" creationId="{0E807223-DF88-4D6D-970E-08919E5E02EB}"/>
          </ac:spMkLst>
        </pc:spChg>
        <pc:spChg chg="add del">
          <ac:chgData name="Parth Dhirubhai Gondaliya" userId="ec86ed90-8c13-49ff-b506-d186ba4c8c25" providerId="ADAL" clId="{8388E68B-0FF0-4BAB-A4B5-E0955ED28C6D}" dt="2022-03-02T00:59:47.174" v="20" actId="26606"/>
          <ac:spMkLst>
            <pc:docMk/>
            <pc:sldMk cId="3784163043" sldId="270"/>
            <ac:spMk id="83" creationId="{BC46CD03-D076-40A3-9AA4-2B7BB288B160}"/>
          </ac:spMkLst>
        </pc:spChg>
        <pc:spChg chg="add del">
          <ac:chgData name="Parth Dhirubhai Gondaliya" userId="ec86ed90-8c13-49ff-b506-d186ba4c8c25" providerId="ADAL" clId="{8388E68B-0FF0-4BAB-A4B5-E0955ED28C6D}" dt="2022-03-02T00:59:47.174" v="20" actId="26606"/>
          <ac:spMkLst>
            <pc:docMk/>
            <pc:sldMk cId="3784163043" sldId="270"/>
            <ac:spMk id="84" creationId="{88D28697-83F7-4C09-A9B2-6CAA58855626}"/>
          </ac:spMkLst>
        </pc:spChg>
        <pc:spChg chg="add del">
          <ac:chgData name="Parth Dhirubhai Gondaliya" userId="ec86ed90-8c13-49ff-b506-d186ba4c8c25" providerId="ADAL" clId="{8388E68B-0FF0-4BAB-A4B5-E0955ED28C6D}" dt="2022-03-02T00:59:47.981" v="23" actId="26606"/>
          <ac:spMkLst>
            <pc:docMk/>
            <pc:sldMk cId="3784163043" sldId="270"/>
            <ac:spMk id="86" creationId="{56C94072-1B34-48FB-9A9C-5A9A0FFC857C}"/>
          </ac:spMkLst>
        </pc:spChg>
        <pc:spChg chg="add del">
          <ac:chgData name="Parth Dhirubhai Gondaliya" userId="ec86ed90-8c13-49ff-b506-d186ba4c8c25" providerId="ADAL" clId="{8388E68B-0FF0-4BAB-A4B5-E0955ED28C6D}" dt="2022-03-02T00:59:47.981" v="23" actId="26606"/>
          <ac:spMkLst>
            <pc:docMk/>
            <pc:sldMk cId="3784163043" sldId="270"/>
            <ac:spMk id="87" creationId="{1D5941F3-0256-4E90-BBBC-5A6EDEB8E0AF}"/>
          </ac:spMkLst>
        </pc:spChg>
        <pc:spChg chg="add del">
          <ac:chgData name="Parth Dhirubhai Gondaliya" userId="ec86ed90-8c13-49ff-b506-d186ba4c8c25" providerId="ADAL" clId="{8388E68B-0FF0-4BAB-A4B5-E0955ED28C6D}" dt="2022-03-02T00:59:47.981" v="23" actId="26606"/>
          <ac:spMkLst>
            <pc:docMk/>
            <pc:sldMk cId="3784163043" sldId="270"/>
            <ac:spMk id="88" creationId="{A5019358-4900-4555-99FF-EF6AE90B8E32}"/>
          </ac:spMkLst>
        </pc:spChg>
        <pc:spChg chg="add del">
          <ac:chgData name="Parth Dhirubhai Gondaliya" userId="ec86ed90-8c13-49ff-b506-d186ba4c8c25" providerId="ADAL" clId="{8388E68B-0FF0-4BAB-A4B5-E0955ED28C6D}" dt="2022-03-02T00:59:48.889" v="25" actId="26606"/>
          <ac:spMkLst>
            <pc:docMk/>
            <pc:sldMk cId="3784163043" sldId="270"/>
            <ac:spMk id="90" creationId="{2793B903-AB42-42A0-AE97-93D366679CA2}"/>
          </ac:spMkLst>
        </pc:spChg>
        <pc:spChg chg="add del">
          <ac:chgData name="Parth Dhirubhai Gondaliya" userId="ec86ed90-8c13-49ff-b506-d186ba4c8c25" providerId="ADAL" clId="{8388E68B-0FF0-4BAB-A4B5-E0955ED28C6D}" dt="2022-03-02T00:59:48.889" v="25" actId="26606"/>
          <ac:spMkLst>
            <pc:docMk/>
            <pc:sldMk cId="3784163043" sldId="270"/>
            <ac:spMk id="91" creationId="{1D868099-6145-4BC0-A5EA-74BEF1776BA9}"/>
          </ac:spMkLst>
        </pc:spChg>
        <pc:spChg chg="add del">
          <ac:chgData name="Parth Dhirubhai Gondaliya" userId="ec86ed90-8c13-49ff-b506-d186ba4c8c25" providerId="ADAL" clId="{8388E68B-0FF0-4BAB-A4B5-E0955ED28C6D}" dt="2022-03-02T00:59:48.889" v="25" actId="26606"/>
          <ac:spMkLst>
            <pc:docMk/>
            <pc:sldMk cId="3784163043" sldId="270"/>
            <ac:spMk id="92" creationId="{CC1026F7-DECB-49B4-A565-518BBA445471}"/>
          </ac:spMkLst>
        </pc:spChg>
        <pc:spChg chg="add del">
          <ac:chgData name="Parth Dhirubhai Gondaliya" userId="ec86ed90-8c13-49ff-b506-d186ba4c8c25" providerId="ADAL" clId="{8388E68B-0FF0-4BAB-A4B5-E0955ED28C6D}" dt="2022-03-02T00:59:50.137" v="27" actId="26606"/>
          <ac:spMkLst>
            <pc:docMk/>
            <pc:sldMk cId="3784163043" sldId="270"/>
            <ac:spMk id="94" creationId="{0E807223-DF88-4D6D-970E-08919E5E02EB}"/>
          </ac:spMkLst>
        </pc:spChg>
        <pc:spChg chg="add del">
          <ac:chgData name="Parth Dhirubhai Gondaliya" userId="ec86ed90-8c13-49ff-b506-d186ba4c8c25" providerId="ADAL" clId="{8388E68B-0FF0-4BAB-A4B5-E0955ED28C6D}" dt="2022-03-02T00:59:50.137" v="27" actId="26606"/>
          <ac:spMkLst>
            <pc:docMk/>
            <pc:sldMk cId="3784163043" sldId="270"/>
            <ac:spMk id="95" creationId="{3CBA2BA5-DF4D-437C-9273-F945CF857D8B}"/>
          </ac:spMkLst>
        </pc:spChg>
        <pc:spChg chg="add del">
          <ac:chgData name="Parth Dhirubhai Gondaliya" userId="ec86ed90-8c13-49ff-b506-d186ba4c8c25" providerId="ADAL" clId="{8388E68B-0FF0-4BAB-A4B5-E0955ED28C6D}" dt="2022-03-02T00:59:50.137" v="27" actId="26606"/>
          <ac:spMkLst>
            <pc:docMk/>
            <pc:sldMk cId="3784163043" sldId="270"/>
            <ac:spMk id="96" creationId="{7754EA86-2D7A-4D51-B5F6-DA6349D5F4DC}"/>
          </ac:spMkLst>
        </pc:spChg>
        <pc:spChg chg="add">
          <ac:chgData name="Parth Dhirubhai Gondaliya" userId="ec86ed90-8c13-49ff-b506-d186ba4c8c25" providerId="ADAL" clId="{8388E68B-0FF0-4BAB-A4B5-E0955ED28C6D}" dt="2022-03-02T00:59:50.144" v="28" actId="26606"/>
          <ac:spMkLst>
            <pc:docMk/>
            <pc:sldMk cId="3784163043" sldId="270"/>
            <ac:spMk id="98" creationId="{1F9A0C1C-8ABC-401B-8FE9-AC9327C4C587}"/>
          </ac:spMkLst>
        </pc:spChg>
        <pc:spChg chg="add">
          <ac:chgData name="Parth Dhirubhai Gondaliya" userId="ec86ed90-8c13-49ff-b506-d186ba4c8c25" providerId="ADAL" clId="{8388E68B-0FF0-4BAB-A4B5-E0955ED28C6D}" dt="2022-03-02T00:59:50.144" v="28" actId="26606"/>
          <ac:spMkLst>
            <pc:docMk/>
            <pc:sldMk cId="3784163043" sldId="270"/>
            <ac:spMk id="99" creationId="{BA5783C3-2F96-40A7-A24F-30CB07AA3928}"/>
          </ac:spMkLst>
        </pc:spChg>
        <pc:spChg chg="add">
          <ac:chgData name="Parth Dhirubhai Gondaliya" userId="ec86ed90-8c13-49ff-b506-d186ba4c8c25" providerId="ADAL" clId="{8388E68B-0FF0-4BAB-A4B5-E0955ED28C6D}" dt="2022-03-02T00:59:50.144" v="28" actId="26606"/>
          <ac:spMkLst>
            <pc:docMk/>
            <pc:sldMk cId="3784163043" sldId="270"/>
            <ac:spMk id="100" creationId="{A9D08DBA-0326-4C4E-ACFB-576F3ABDD2D0}"/>
          </ac:spMkLst>
        </pc:spChg>
        <pc:picChg chg="mod ord">
          <ac:chgData name="Parth Dhirubhai Gondaliya" userId="ec86ed90-8c13-49ff-b506-d186ba4c8c25" providerId="ADAL" clId="{8388E68B-0FF0-4BAB-A4B5-E0955ED28C6D}" dt="2022-03-02T00:59:50.144" v="28" actId="26606"/>
          <ac:picMkLst>
            <pc:docMk/>
            <pc:sldMk cId="3784163043" sldId="270"/>
            <ac:picMk id="25" creationId="{0461DC49-1338-C24E-A3BB-5919AD12F596}"/>
          </ac:picMkLst>
        </pc:picChg>
      </pc:sldChg>
      <pc:sldChg chg="modSp mod">
        <pc:chgData name="Parth Dhirubhai Gondaliya" userId="ec86ed90-8c13-49ff-b506-d186ba4c8c25" providerId="ADAL" clId="{8388E68B-0FF0-4BAB-A4B5-E0955ED28C6D}" dt="2022-03-02T01:03:55.317" v="108" actId="1076"/>
        <pc:sldMkLst>
          <pc:docMk/>
          <pc:sldMk cId="1446229579" sldId="280"/>
        </pc:sldMkLst>
        <pc:spChg chg="mod">
          <ac:chgData name="Parth Dhirubhai Gondaliya" userId="ec86ed90-8c13-49ff-b506-d186ba4c8c25" providerId="ADAL" clId="{8388E68B-0FF0-4BAB-A4B5-E0955ED28C6D}" dt="2022-03-02T01:03:55.317" v="108" actId="1076"/>
          <ac:spMkLst>
            <pc:docMk/>
            <pc:sldMk cId="1446229579" sldId="280"/>
            <ac:spMk id="3" creationId="{520F5CCA-0AAA-4048-B1FE-2AB1B461F1DA}"/>
          </ac:spMkLst>
        </pc:spChg>
      </pc:sldChg>
      <pc:sldChg chg="addSp delSp modSp new del mod">
        <pc:chgData name="Parth Dhirubhai Gondaliya" userId="ec86ed90-8c13-49ff-b506-d186ba4c8c25" providerId="ADAL" clId="{8388E68B-0FF0-4BAB-A4B5-E0955ED28C6D}" dt="2022-03-02T01:02:32.438" v="106" actId="2696"/>
        <pc:sldMkLst>
          <pc:docMk/>
          <pc:sldMk cId="2367200139" sldId="284"/>
        </pc:sldMkLst>
        <pc:spChg chg="mod">
          <ac:chgData name="Parth Dhirubhai Gondaliya" userId="ec86ed90-8c13-49ff-b506-d186ba4c8c25" providerId="ADAL" clId="{8388E68B-0FF0-4BAB-A4B5-E0955ED28C6D}" dt="2022-03-02T01:02:28.886" v="105" actId="1076"/>
          <ac:spMkLst>
            <pc:docMk/>
            <pc:sldMk cId="2367200139" sldId="284"/>
            <ac:spMk id="2" creationId="{DFE95FFC-25F1-4A65-8E4E-88D12AE0D0D2}"/>
          </ac:spMkLst>
        </pc:spChg>
        <pc:spChg chg="del">
          <ac:chgData name="Parth Dhirubhai Gondaliya" userId="ec86ed90-8c13-49ff-b506-d186ba4c8c25" providerId="ADAL" clId="{8388E68B-0FF0-4BAB-A4B5-E0955ED28C6D}" dt="2022-03-02T01:01:30.221" v="94" actId="22"/>
          <ac:spMkLst>
            <pc:docMk/>
            <pc:sldMk cId="2367200139" sldId="284"/>
            <ac:spMk id="3" creationId="{EE5952DE-D664-41B0-BFBA-41083793326C}"/>
          </ac:spMkLst>
        </pc:spChg>
        <pc:picChg chg="add mod ord">
          <ac:chgData name="Parth Dhirubhai Gondaliya" userId="ec86ed90-8c13-49ff-b506-d186ba4c8c25" providerId="ADAL" clId="{8388E68B-0FF0-4BAB-A4B5-E0955ED28C6D}" dt="2022-03-02T01:01:57.738" v="103" actId="1076"/>
          <ac:picMkLst>
            <pc:docMk/>
            <pc:sldMk cId="2367200139" sldId="284"/>
            <ac:picMk id="5" creationId="{093D59BA-7CC3-4774-B0F5-5183C9DEADF3}"/>
          </ac:picMkLst>
        </pc:picChg>
      </pc:sldChg>
    </pc:docChg>
  </pc:docChgLst>
  <pc:docChgLst>
    <pc:chgData name="Parth Dhirubhai Gondaliya" userId="S::pr963683@dal.ca::ec86ed90-8c13-49ff-b506-d186ba4c8c25" providerId="AD" clId="Web-{9CA5AD15-1574-413B-9C86-14E3FA33B705}"/>
    <pc:docChg chg="addSld delSld modSld">
      <pc:chgData name="Parth Dhirubhai Gondaliya" userId="S::pr963683@dal.ca::ec86ed90-8c13-49ff-b506-d186ba4c8c25" providerId="AD" clId="Web-{9CA5AD15-1574-413B-9C86-14E3FA33B705}" dt="2022-03-02T00:48:42.723" v="104" actId="14100"/>
      <pc:docMkLst>
        <pc:docMk/>
      </pc:docMkLst>
      <pc:sldChg chg="modSp">
        <pc:chgData name="Parth Dhirubhai Gondaliya" userId="S::pr963683@dal.ca::ec86ed90-8c13-49ff-b506-d186ba4c8c25" providerId="AD" clId="Web-{9CA5AD15-1574-413B-9C86-14E3FA33B705}" dt="2022-03-02T00:40:11.154" v="80" actId="20577"/>
        <pc:sldMkLst>
          <pc:docMk/>
          <pc:sldMk cId="2335181121" sldId="258"/>
        </pc:sldMkLst>
        <pc:spChg chg="mod">
          <ac:chgData name="Parth Dhirubhai Gondaliya" userId="S::pr963683@dal.ca::ec86ed90-8c13-49ff-b506-d186ba4c8c25" providerId="AD" clId="Web-{9CA5AD15-1574-413B-9C86-14E3FA33B705}" dt="2022-03-02T00:40:11.154" v="80" actId="20577"/>
          <ac:spMkLst>
            <pc:docMk/>
            <pc:sldMk cId="2335181121" sldId="258"/>
            <ac:spMk id="15" creationId="{6DD90DDC-C728-5944-990D-A1031A7CE2D9}"/>
          </ac:spMkLst>
        </pc:spChg>
      </pc:sldChg>
      <pc:sldChg chg="addSp modSp del">
        <pc:chgData name="Parth Dhirubhai Gondaliya" userId="S::pr963683@dal.ca::ec86ed90-8c13-49ff-b506-d186ba4c8c25" providerId="AD" clId="Web-{9CA5AD15-1574-413B-9C86-14E3FA33B705}" dt="2022-03-02T00:43:35.438" v="82"/>
        <pc:sldMkLst>
          <pc:docMk/>
          <pc:sldMk cId="4229740097" sldId="276"/>
        </pc:sldMkLst>
        <pc:spChg chg="add mod">
          <ac:chgData name="Parth Dhirubhai Gondaliya" userId="S::pr963683@dal.ca::ec86ed90-8c13-49ff-b506-d186ba4c8c25" providerId="AD" clId="Web-{9CA5AD15-1574-413B-9C86-14E3FA33B705}" dt="2022-03-02T00:40:18.498" v="81" actId="20577"/>
          <ac:spMkLst>
            <pc:docMk/>
            <pc:sldMk cId="4229740097" sldId="276"/>
            <ac:spMk id="3" creationId="{846E23F7-FF42-4D0C-8B1D-FD2834B8F2DB}"/>
          </ac:spMkLst>
        </pc:spChg>
      </pc:sldChg>
      <pc:sldChg chg="del">
        <pc:chgData name="Parth Dhirubhai Gondaliya" userId="S::pr963683@dal.ca::ec86ed90-8c13-49ff-b506-d186ba4c8c25" providerId="AD" clId="Web-{9CA5AD15-1574-413B-9C86-14E3FA33B705}" dt="2022-03-02T00:43:40.485" v="83"/>
        <pc:sldMkLst>
          <pc:docMk/>
          <pc:sldMk cId="1928065155" sldId="277"/>
        </pc:sldMkLst>
      </pc:sldChg>
      <pc:sldChg chg="del">
        <pc:chgData name="Parth Dhirubhai Gondaliya" userId="S::pr963683@dal.ca::ec86ed90-8c13-49ff-b506-d186ba4c8c25" providerId="AD" clId="Web-{9CA5AD15-1574-413B-9C86-14E3FA33B705}" dt="2022-03-02T00:43:43.125" v="84"/>
        <pc:sldMkLst>
          <pc:docMk/>
          <pc:sldMk cId="3464644046" sldId="278"/>
        </pc:sldMkLst>
      </pc:sldChg>
      <pc:sldChg chg="del">
        <pc:chgData name="Parth Dhirubhai Gondaliya" userId="S::pr963683@dal.ca::ec86ed90-8c13-49ff-b506-d186ba4c8c25" providerId="AD" clId="Web-{9CA5AD15-1574-413B-9C86-14E3FA33B705}" dt="2022-03-02T00:43:46.610" v="85"/>
        <pc:sldMkLst>
          <pc:docMk/>
          <pc:sldMk cId="399621840" sldId="279"/>
        </pc:sldMkLst>
      </pc:sldChg>
      <pc:sldChg chg="addSp delSp modSp">
        <pc:chgData name="Parth Dhirubhai Gondaliya" userId="S::pr963683@dal.ca::ec86ed90-8c13-49ff-b506-d186ba4c8c25" providerId="AD" clId="Web-{9CA5AD15-1574-413B-9C86-14E3FA33B705}" dt="2022-03-02T00:48:42.723" v="104" actId="14100"/>
        <pc:sldMkLst>
          <pc:docMk/>
          <pc:sldMk cId="1446229579" sldId="280"/>
        </pc:sldMkLst>
        <pc:spChg chg="add mod">
          <ac:chgData name="Parth Dhirubhai Gondaliya" userId="S::pr963683@dal.ca::ec86ed90-8c13-49ff-b506-d186ba4c8c25" providerId="AD" clId="Web-{9CA5AD15-1574-413B-9C86-14E3FA33B705}" dt="2022-03-02T00:48:42.723" v="104" actId="14100"/>
          <ac:spMkLst>
            <pc:docMk/>
            <pc:sldMk cId="1446229579" sldId="280"/>
            <ac:spMk id="3" creationId="{520F5CCA-0AAA-4048-B1FE-2AB1B461F1DA}"/>
          </ac:spMkLst>
        </pc:spChg>
        <pc:spChg chg="add del mod">
          <ac:chgData name="Parth Dhirubhai Gondaliya" userId="S::pr963683@dal.ca::ec86ed90-8c13-49ff-b506-d186ba4c8c25" providerId="AD" clId="Web-{9CA5AD15-1574-413B-9C86-14E3FA33B705}" dt="2022-03-02T00:44:14.298" v="89"/>
          <ac:spMkLst>
            <pc:docMk/>
            <pc:sldMk cId="1446229579" sldId="280"/>
            <ac:spMk id="4" creationId="{D4F17232-267F-4B8C-BEFB-B0596C4238A3}"/>
          </ac:spMkLst>
        </pc:spChg>
      </pc:sldChg>
      <pc:sldChg chg="new del">
        <pc:chgData name="Parth Dhirubhai Gondaliya" userId="S::pr963683@dal.ca::ec86ed90-8c13-49ff-b506-d186ba4c8c25" providerId="AD" clId="Web-{9CA5AD15-1574-413B-9C86-14E3FA33B705}" dt="2022-03-02T00:37:02.324" v="40"/>
        <pc:sldMkLst>
          <pc:docMk/>
          <pc:sldMk cId="394871147" sldId="284"/>
        </pc:sldMkLst>
      </pc:sldChg>
    </pc:docChg>
  </pc:docChgLst>
  <pc:docChgLst>
    <pc:chgData name="Parth Dhirubhai Gondaliya" userId="S::pr963683@dal.ca::ec86ed90-8c13-49ff-b506-d186ba4c8c25" providerId="AD" clId="Web-{269A929E-BE34-47B1-B79A-42AD3325F1EF}"/>
    <pc:docChg chg="modSld">
      <pc:chgData name="Parth Dhirubhai Gondaliya" userId="S::pr963683@dal.ca::ec86ed90-8c13-49ff-b506-d186ba4c8c25" providerId="AD" clId="Web-{269A929E-BE34-47B1-B79A-42AD3325F1EF}" dt="2022-03-02T00:58:43.529" v="225" actId="20577"/>
      <pc:docMkLst>
        <pc:docMk/>
      </pc:docMkLst>
      <pc:sldChg chg="modSp">
        <pc:chgData name="Parth Dhirubhai Gondaliya" userId="S::pr963683@dal.ca::ec86ed90-8c13-49ff-b506-d186ba4c8c25" providerId="AD" clId="Web-{269A929E-BE34-47B1-B79A-42AD3325F1EF}" dt="2022-03-02T00:54:52.558" v="170"/>
        <pc:sldMkLst>
          <pc:docMk/>
          <pc:sldMk cId="2710388933" sldId="266"/>
        </pc:sldMkLst>
        <pc:graphicFrameChg chg="mod modGraphic">
          <ac:chgData name="Parth Dhirubhai Gondaliya" userId="S::pr963683@dal.ca::ec86ed90-8c13-49ff-b506-d186ba4c8c25" providerId="AD" clId="Web-{269A929E-BE34-47B1-B79A-42AD3325F1EF}" dt="2022-03-02T00:54:52.558" v="170"/>
          <ac:graphicFrameMkLst>
            <pc:docMk/>
            <pc:sldMk cId="2710388933" sldId="266"/>
            <ac:graphicFrameMk id="5" creationId="{34FE9BA1-74A1-4C98-B6F2-AB221D53AA4E}"/>
          </ac:graphicFrameMkLst>
        </pc:graphicFrameChg>
      </pc:sldChg>
      <pc:sldChg chg="modSp">
        <pc:chgData name="Parth Dhirubhai Gondaliya" userId="S::pr963683@dal.ca::ec86ed90-8c13-49ff-b506-d186ba4c8c25" providerId="AD" clId="Web-{269A929E-BE34-47B1-B79A-42AD3325F1EF}" dt="2022-03-02T00:51:56.306" v="0" actId="20577"/>
        <pc:sldMkLst>
          <pc:docMk/>
          <pc:sldMk cId="1446229579" sldId="280"/>
        </pc:sldMkLst>
        <pc:spChg chg="mod">
          <ac:chgData name="Parth Dhirubhai Gondaliya" userId="S::pr963683@dal.ca::ec86ed90-8c13-49ff-b506-d186ba4c8c25" providerId="AD" clId="Web-{269A929E-BE34-47B1-B79A-42AD3325F1EF}" dt="2022-03-02T00:51:56.306" v="0" actId="20577"/>
          <ac:spMkLst>
            <pc:docMk/>
            <pc:sldMk cId="1446229579" sldId="280"/>
            <ac:spMk id="3" creationId="{520F5CCA-0AAA-4048-B1FE-2AB1B461F1DA}"/>
          </ac:spMkLst>
        </pc:spChg>
      </pc:sldChg>
      <pc:sldChg chg="modSp">
        <pc:chgData name="Parth Dhirubhai Gondaliya" userId="S::pr963683@dal.ca::ec86ed90-8c13-49ff-b506-d186ba4c8c25" providerId="AD" clId="Web-{269A929E-BE34-47B1-B79A-42AD3325F1EF}" dt="2022-03-02T00:55:16.511" v="202"/>
        <pc:sldMkLst>
          <pc:docMk/>
          <pc:sldMk cId="1001417085" sldId="281"/>
        </pc:sldMkLst>
        <pc:graphicFrameChg chg="mod modGraphic">
          <ac:chgData name="Parth Dhirubhai Gondaliya" userId="S::pr963683@dal.ca::ec86ed90-8c13-49ff-b506-d186ba4c8c25" providerId="AD" clId="Web-{269A929E-BE34-47B1-B79A-42AD3325F1EF}" dt="2022-03-02T00:55:16.511" v="202"/>
          <ac:graphicFrameMkLst>
            <pc:docMk/>
            <pc:sldMk cId="1001417085" sldId="281"/>
            <ac:graphicFrameMk id="5" creationId="{34FE9BA1-74A1-4C98-B6F2-AB221D53AA4E}"/>
          </ac:graphicFrameMkLst>
        </pc:graphicFrameChg>
      </pc:sldChg>
      <pc:sldChg chg="modSp">
        <pc:chgData name="Parth Dhirubhai Gondaliya" userId="S::pr963683@dal.ca::ec86ed90-8c13-49ff-b506-d186ba4c8c25" providerId="AD" clId="Web-{269A929E-BE34-47B1-B79A-42AD3325F1EF}" dt="2022-03-02T00:57:35.684" v="211" actId="20577"/>
        <pc:sldMkLst>
          <pc:docMk/>
          <pc:sldMk cId="1904725695" sldId="282"/>
        </pc:sldMkLst>
        <pc:spChg chg="mod">
          <ac:chgData name="Parth Dhirubhai Gondaliya" userId="S::pr963683@dal.ca::ec86ed90-8c13-49ff-b506-d186ba4c8c25" providerId="AD" clId="Web-{269A929E-BE34-47B1-B79A-42AD3325F1EF}" dt="2022-03-02T00:57:35.684" v="211" actId="20577"/>
          <ac:spMkLst>
            <pc:docMk/>
            <pc:sldMk cId="1904725695" sldId="282"/>
            <ac:spMk id="15" creationId="{6DD90DDC-C728-5944-990D-A1031A7CE2D9}"/>
          </ac:spMkLst>
        </pc:spChg>
      </pc:sldChg>
      <pc:sldChg chg="modSp">
        <pc:chgData name="Parth Dhirubhai Gondaliya" userId="S::pr963683@dal.ca::ec86ed90-8c13-49ff-b506-d186ba4c8c25" providerId="AD" clId="Web-{269A929E-BE34-47B1-B79A-42AD3325F1EF}" dt="2022-03-02T00:58:43.529" v="225" actId="20577"/>
        <pc:sldMkLst>
          <pc:docMk/>
          <pc:sldMk cId="104022255" sldId="283"/>
        </pc:sldMkLst>
        <pc:spChg chg="mod">
          <ac:chgData name="Parth Dhirubhai Gondaliya" userId="S::pr963683@dal.ca::ec86ed90-8c13-49ff-b506-d186ba4c8c25" providerId="AD" clId="Web-{269A929E-BE34-47B1-B79A-42AD3325F1EF}" dt="2022-03-02T00:58:43.529" v="225" actId="20577"/>
          <ac:spMkLst>
            <pc:docMk/>
            <pc:sldMk cId="104022255" sldId="283"/>
            <ac:spMk id="15" creationId="{6DD90DDC-C728-5944-990D-A1031A7CE2D9}"/>
          </ac:spMkLst>
        </pc:spChg>
      </pc:sldChg>
    </pc:docChg>
  </pc:docChgLst>
  <pc:docChgLst>
    <pc:chgData name="Tuan Hamid" userId="S::tn220771@dal.ca::00466d0b-6e51-4a90-915d-fbf30528afc3" providerId="AD" clId="Web-{410DD04A-22F1-4E53-A1C3-DEA92C7337DC}"/>
    <pc:docChg chg="modSld">
      <pc:chgData name="Tuan Hamid" userId="S::tn220771@dal.ca::00466d0b-6e51-4a90-915d-fbf30528afc3" providerId="AD" clId="Web-{410DD04A-22F1-4E53-A1C3-DEA92C7337DC}" dt="2022-01-11T17:22:58.344" v="9" actId="20577"/>
      <pc:docMkLst>
        <pc:docMk/>
      </pc:docMkLst>
      <pc:sldChg chg="modSp">
        <pc:chgData name="Tuan Hamid" userId="S::tn220771@dal.ca::00466d0b-6e51-4a90-915d-fbf30528afc3" providerId="AD" clId="Web-{410DD04A-22F1-4E53-A1C3-DEA92C7337DC}" dt="2022-01-11T17:19:42.154" v="1" actId="20577"/>
        <pc:sldMkLst>
          <pc:docMk/>
          <pc:sldMk cId="1734952580" sldId="257"/>
        </pc:sldMkLst>
        <pc:spChg chg="mod">
          <ac:chgData name="Tuan Hamid" userId="S::tn220771@dal.ca::00466d0b-6e51-4a90-915d-fbf30528afc3" providerId="AD" clId="Web-{410DD04A-22F1-4E53-A1C3-DEA92C7337DC}" dt="2022-01-11T17:19:42.154" v="1" actId="20577"/>
          <ac:spMkLst>
            <pc:docMk/>
            <pc:sldMk cId="1734952580" sldId="257"/>
            <ac:spMk id="70" creationId="{175748FD-02D4-684E-A7DF-1D99F7F0DF6A}"/>
          </ac:spMkLst>
        </pc:spChg>
      </pc:sldChg>
      <pc:sldChg chg="modSp">
        <pc:chgData name="Tuan Hamid" userId="S::tn220771@dal.ca::00466d0b-6e51-4a90-915d-fbf30528afc3" providerId="AD" clId="Web-{410DD04A-22F1-4E53-A1C3-DEA92C7337DC}" dt="2022-01-11T17:22:58.344" v="9" actId="20577"/>
        <pc:sldMkLst>
          <pc:docMk/>
          <pc:sldMk cId="2335181121" sldId="258"/>
        </pc:sldMkLst>
        <pc:spChg chg="mod">
          <ac:chgData name="Tuan Hamid" userId="S::tn220771@dal.ca::00466d0b-6e51-4a90-915d-fbf30528afc3" providerId="AD" clId="Web-{410DD04A-22F1-4E53-A1C3-DEA92C7337DC}" dt="2022-01-11T17:22:58.344" v="9" actId="20577"/>
          <ac:spMkLst>
            <pc:docMk/>
            <pc:sldMk cId="2335181121" sldId="258"/>
            <ac:spMk id="2" creationId="{D53770FC-23A0-F945-9F3A-9604905E8AC5}"/>
          </ac:spMkLst>
        </pc:spChg>
        <pc:spChg chg="mod">
          <ac:chgData name="Tuan Hamid" userId="S::tn220771@dal.ca::00466d0b-6e51-4a90-915d-fbf30528afc3" providerId="AD" clId="Web-{410DD04A-22F1-4E53-A1C3-DEA92C7337DC}" dt="2022-01-11T17:20:31.764" v="7" actId="20577"/>
          <ac:spMkLst>
            <pc:docMk/>
            <pc:sldMk cId="2335181121" sldId="258"/>
            <ac:spMk id="15" creationId="{6DD90DDC-C728-5944-990D-A1031A7CE2D9}"/>
          </ac:spMkLst>
        </pc:spChg>
      </pc:sldChg>
      <pc:sldChg chg="modSp">
        <pc:chgData name="Tuan Hamid" userId="S::tn220771@dal.ca::00466d0b-6e51-4a90-915d-fbf30528afc3" providerId="AD" clId="Web-{410DD04A-22F1-4E53-A1C3-DEA92C7337DC}" dt="2022-01-11T17:22:29.828" v="8" actId="20577"/>
        <pc:sldMkLst>
          <pc:docMk/>
          <pc:sldMk cId="2451944503" sldId="265"/>
        </pc:sldMkLst>
        <pc:spChg chg="mod">
          <ac:chgData name="Tuan Hamid" userId="S::tn220771@dal.ca::00466d0b-6e51-4a90-915d-fbf30528afc3" providerId="AD" clId="Web-{410DD04A-22F1-4E53-A1C3-DEA92C7337DC}" dt="2022-01-11T17:22:29.828" v="8" actId="20577"/>
          <ac:spMkLst>
            <pc:docMk/>
            <pc:sldMk cId="2451944503" sldId="265"/>
            <ac:spMk id="2" creationId="{D53770FC-23A0-F945-9F3A-9604905E8AC5}"/>
          </ac:spMkLst>
        </pc:spChg>
      </pc:sldChg>
    </pc:docChg>
  </pc:docChgLst>
  <pc:docChgLst>
    <pc:chgData name="Hardee Rameshchandra Garala" userId="c7178680-cbce-4f80-8f74-f20172b2d0b7" providerId="ADAL" clId="{F0CD92F4-BA79-5944-BEB0-E4A1CE993AC6}"/>
    <pc:docChg chg="undo custSel addSld delSld modSld">
      <pc:chgData name="Hardee Rameshchandra Garala" userId="c7178680-cbce-4f80-8f74-f20172b2d0b7" providerId="ADAL" clId="{F0CD92F4-BA79-5944-BEB0-E4A1CE993AC6}" dt="2022-03-02T02:45:04.792" v="422"/>
      <pc:docMkLst>
        <pc:docMk/>
      </pc:docMkLst>
      <pc:sldChg chg="addSp delSp modSp mod setBg setClrOvrMap">
        <pc:chgData name="Hardee Rameshchandra Garala" userId="c7178680-cbce-4f80-8f74-f20172b2d0b7" providerId="ADAL" clId="{F0CD92F4-BA79-5944-BEB0-E4A1CE993AC6}" dt="2022-03-02T02:26:08.565" v="137" actId="26606"/>
        <pc:sldMkLst>
          <pc:docMk/>
          <pc:sldMk cId="1734952580" sldId="257"/>
        </pc:sldMkLst>
        <pc:spChg chg="mod">
          <ac:chgData name="Hardee Rameshchandra Garala" userId="c7178680-cbce-4f80-8f74-f20172b2d0b7" providerId="ADAL" clId="{F0CD92F4-BA79-5944-BEB0-E4A1CE993AC6}" dt="2022-03-02T02:25:46.452" v="133" actId="26606"/>
          <ac:spMkLst>
            <pc:docMk/>
            <pc:sldMk cId="1734952580" sldId="257"/>
            <ac:spMk id="2" creationId="{4434A63D-3904-F849-B53E-60F582A43C3B}"/>
          </ac:spMkLst>
        </pc:spChg>
        <pc:spChg chg="add del mod">
          <ac:chgData name="Hardee Rameshchandra Garala" userId="c7178680-cbce-4f80-8f74-f20172b2d0b7" providerId="ADAL" clId="{F0CD92F4-BA79-5944-BEB0-E4A1CE993AC6}" dt="2022-03-02T02:25:46.452" v="133" actId="26606"/>
          <ac:spMkLst>
            <pc:docMk/>
            <pc:sldMk cId="1734952580" sldId="257"/>
            <ac:spMk id="70" creationId="{175748FD-02D4-684E-A7DF-1D99F7F0DF6A}"/>
          </ac:spMkLst>
        </pc:spChg>
        <pc:spChg chg="add del">
          <ac:chgData name="Hardee Rameshchandra Garala" userId="c7178680-cbce-4f80-8f74-f20172b2d0b7" providerId="ADAL" clId="{F0CD92F4-BA79-5944-BEB0-E4A1CE993AC6}" dt="2022-03-02T02:25:46.452" v="133" actId="26606"/>
          <ac:spMkLst>
            <pc:docMk/>
            <pc:sldMk cId="1734952580" sldId="257"/>
            <ac:spMk id="75" creationId="{C5176844-69C3-4F79-BE38-EA5BDDF4FEA4}"/>
          </ac:spMkLst>
        </pc:spChg>
        <pc:spChg chg="add del">
          <ac:chgData name="Hardee Rameshchandra Garala" userId="c7178680-cbce-4f80-8f74-f20172b2d0b7" providerId="ADAL" clId="{F0CD92F4-BA79-5944-BEB0-E4A1CE993AC6}" dt="2022-03-02T02:25:46.452" v="133" actId="26606"/>
          <ac:spMkLst>
            <pc:docMk/>
            <pc:sldMk cId="1734952580" sldId="257"/>
            <ac:spMk id="77" creationId="{1CF1AAE4-D0BC-430F-A613-7BBAAECA0C2D}"/>
          </ac:spMkLst>
        </pc:spChg>
        <pc:spChg chg="add del">
          <ac:chgData name="Hardee Rameshchandra Garala" userId="c7178680-cbce-4f80-8f74-f20172b2d0b7" providerId="ADAL" clId="{F0CD92F4-BA79-5944-BEB0-E4A1CE993AC6}" dt="2022-03-02T02:25:46.452" v="133" actId="26606"/>
          <ac:spMkLst>
            <pc:docMk/>
            <pc:sldMk cId="1734952580" sldId="257"/>
            <ac:spMk id="79" creationId="{A101E513-AF74-4E9D-A31F-99664250722D}"/>
          </ac:spMkLst>
        </pc:spChg>
        <pc:spChg chg="add del">
          <ac:chgData name="Hardee Rameshchandra Garala" userId="c7178680-cbce-4f80-8f74-f20172b2d0b7" providerId="ADAL" clId="{F0CD92F4-BA79-5944-BEB0-E4A1CE993AC6}" dt="2022-03-02T02:25:39.472" v="128" actId="26606"/>
          <ac:spMkLst>
            <pc:docMk/>
            <pc:sldMk cId="1734952580" sldId="257"/>
            <ac:spMk id="85" creationId="{C5176844-69C3-4F79-BE38-EA5BDDF4FEA4}"/>
          </ac:spMkLst>
        </pc:spChg>
        <pc:spChg chg="add del">
          <ac:chgData name="Hardee Rameshchandra Garala" userId="c7178680-cbce-4f80-8f74-f20172b2d0b7" providerId="ADAL" clId="{F0CD92F4-BA79-5944-BEB0-E4A1CE993AC6}" dt="2022-03-02T02:25:39.472" v="128" actId="26606"/>
          <ac:spMkLst>
            <pc:docMk/>
            <pc:sldMk cId="1734952580" sldId="257"/>
            <ac:spMk id="87" creationId="{CEB9CCF0-FDC8-4563-ADE4-F400B6BD14AA}"/>
          </ac:spMkLst>
        </pc:spChg>
        <pc:spChg chg="add del">
          <ac:chgData name="Hardee Rameshchandra Garala" userId="c7178680-cbce-4f80-8f74-f20172b2d0b7" providerId="ADAL" clId="{F0CD92F4-BA79-5944-BEB0-E4A1CE993AC6}" dt="2022-03-02T02:25:39.472" v="128" actId="26606"/>
          <ac:spMkLst>
            <pc:docMk/>
            <pc:sldMk cId="1734952580" sldId="257"/>
            <ac:spMk id="89" creationId="{A101E513-AF74-4E9D-A31F-99664250722D}"/>
          </ac:spMkLst>
        </pc:spChg>
        <pc:spChg chg="add del">
          <ac:chgData name="Hardee Rameshchandra Garala" userId="c7178680-cbce-4f80-8f74-f20172b2d0b7" providerId="ADAL" clId="{F0CD92F4-BA79-5944-BEB0-E4A1CE993AC6}" dt="2022-03-02T02:25:43.957" v="130" actId="26606"/>
          <ac:spMkLst>
            <pc:docMk/>
            <pc:sldMk cId="1734952580" sldId="257"/>
            <ac:spMk id="91" creationId="{4E75910E-4112-4447-8981-4CA7ACEF94BA}"/>
          </ac:spMkLst>
        </pc:spChg>
        <pc:spChg chg="add del">
          <ac:chgData name="Hardee Rameshchandra Garala" userId="c7178680-cbce-4f80-8f74-f20172b2d0b7" providerId="ADAL" clId="{F0CD92F4-BA79-5944-BEB0-E4A1CE993AC6}" dt="2022-03-02T02:25:43.957" v="130" actId="26606"/>
          <ac:spMkLst>
            <pc:docMk/>
            <pc:sldMk cId="1734952580" sldId="257"/>
            <ac:spMk id="92" creationId="{10C9A191-62EE-4A86-8FF9-6794BC3C58A7}"/>
          </ac:spMkLst>
        </pc:spChg>
        <pc:spChg chg="add del">
          <ac:chgData name="Hardee Rameshchandra Garala" userId="c7178680-cbce-4f80-8f74-f20172b2d0b7" providerId="ADAL" clId="{F0CD92F4-BA79-5944-BEB0-E4A1CE993AC6}" dt="2022-03-02T02:25:43.957" v="130" actId="26606"/>
          <ac:spMkLst>
            <pc:docMk/>
            <pc:sldMk cId="1734952580" sldId="257"/>
            <ac:spMk id="94" creationId="{6222F81D-28CB-42CB-9961-602C33F65295}"/>
          </ac:spMkLst>
        </pc:spChg>
        <pc:spChg chg="add del">
          <ac:chgData name="Hardee Rameshchandra Garala" userId="c7178680-cbce-4f80-8f74-f20172b2d0b7" providerId="ADAL" clId="{F0CD92F4-BA79-5944-BEB0-E4A1CE993AC6}" dt="2022-03-02T02:25:43.957" v="130" actId="26606"/>
          <ac:spMkLst>
            <pc:docMk/>
            <pc:sldMk cId="1734952580" sldId="257"/>
            <ac:spMk id="96" creationId="{175748FD-02D4-684E-A7DF-1D99F7F0DF6A}"/>
          </ac:spMkLst>
        </pc:spChg>
        <pc:spChg chg="add del">
          <ac:chgData name="Hardee Rameshchandra Garala" userId="c7178680-cbce-4f80-8f74-f20172b2d0b7" providerId="ADAL" clId="{F0CD92F4-BA79-5944-BEB0-E4A1CE993AC6}" dt="2022-03-02T02:25:46.427" v="132" actId="26606"/>
          <ac:spMkLst>
            <pc:docMk/>
            <pc:sldMk cId="1734952580" sldId="257"/>
            <ac:spMk id="98" creationId="{10C9A191-62EE-4A86-8FF9-6794BC3C58A7}"/>
          </ac:spMkLst>
        </pc:spChg>
        <pc:spChg chg="add del">
          <ac:chgData name="Hardee Rameshchandra Garala" userId="c7178680-cbce-4f80-8f74-f20172b2d0b7" providerId="ADAL" clId="{F0CD92F4-BA79-5944-BEB0-E4A1CE993AC6}" dt="2022-03-02T02:25:46.427" v="132" actId="26606"/>
          <ac:spMkLst>
            <pc:docMk/>
            <pc:sldMk cId="1734952580" sldId="257"/>
            <ac:spMk id="100" creationId="{6222F81D-28CB-42CB-9961-602C33F65295}"/>
          </ac:spMkLst>
        </pc:spChg>
        <pc:spChg chg="add del">
          <ac:chgData name="Hardee Rameshchandra Garala" userId="c7178680-cbce-4f80-8f74-f20172b2d0b7" providerId="ADAL" clId="{F0CD92F4-BA79-5944-BEB0-E4A1CE993AC6}" dt="2022-03-02T02:25:46.427" v="132" actId="26606"/>
          <ac:spMkLst>
            <pc:docMk/>
            <pc:sldMk cId="1734952580" sldId="257"/>
            <ac:spMk id="102" creationId="{175748FD-02D4-684E-A7DF-1D99F7F0DF6A}"/>
          </ac:spMkLst>
        </pc:spChg>
        <pc:spChg chg="add del">
          <ac:chgData name="Hardee Rameshchandra Garala" userId="c7178680-cbce-4f80-8f74-f20172b2d0b7" providerId="ADAL" clId="{F0CD92F4-BA79-5944-BEB0-E4A1CE993AC6}" dt="2022-03-02T02:25:46.427" v="132" actId="26606"/>
          <ac:spMkLst>
            <pc:docMk/>
            <pc:sldMk cId="1734952580" sldId="257"/>
            <ac:spMk id="103" creationId="{4E75910E-4112-4447-8981-4CA7ACEF94BA}"/>
          </ac:spMkLst>
        </pc:spChg>
        <pc:spChg chg="add del">
          <ac:chgData name="Hardee Rameshchandra Garala" userId="c7178680-cbce-4f80-8f74-f20172b2d0b7" providerId="ADAL" clId="{F0CD92F4-BA79-5944-BEB0-E4A1CE993AC6}" dt="2022-03-02T02:26:08.565" v="137" actId="26606"/>
          <ac:spMkLst>
            <pc:docMk/>
            <pc:sldMk cId="1734952580" sldId="257"/>
            <ac:spMk id="105" creationId="{10C9A191-62EE-4A86-8FF9-6794BC3C58A7}"/>
          </ac:spMkLst>
        </pc:spChg>
        <pc:spChg chg="add del">
          <ac:chgData name="Hardee Rameshchandra Garala" userId="c7178680-cbce-4f80-8f74-f20172b2d0b7" providerId="ADAL" clId="{F0CD92F4-BA79-5944-BEB0-E4A1CE993AC6}" dt="2022-03-02T02:26:08.565" v="137" actId="26606"/>
          <ac:spMkLst>
            <pc:docMk/>
            <pc:sldMk cId="1734952580" sldId="257"/>
            <ac:spMk id="107" creationId="{6222F81D-28CB-42CB-9961-602C33F65295}"/>
          </ac:spMkLst>
        </pc:spChg>
        <pc:spChg chg="add">
          <ac:chgData name="Hardee Rameshchandra Garala" userId="c7178680-cbce-4f80-8f74-f20172b2d0b7" providerId="ADAL" clId="{F0CD92F4-BA79-5944-BEB0-E4A1CE993AC6}" dt="2022-03-02T02:25:46.452" v="133" actId="26606"/>
          <ac:spMkLst>
            <pc:docMk/>
            <pc:sldMk cId="1734952580" sldId="257"/>
            <ac:spMk id="109" creationId="{175748FD-02D4-684E-A7DF-1D99F7F0DF6A}"/>
          </ac:spMkLst>
        </pc:spChg>
        <pc:spChg chg="add del">
          <ac:chgData name="Hardee Rameshchandra Garala" userId="c7178680-cbce-4f80-8f74-f20172b2d0b7" providerId="ADAL" clId="{F0CD92F4-BA79-5944-BEB0-E4A1CE993AC6}" dt="2022-03-02T02:26:08.565" v="137" actId="26606"/>
          <ac:spMkLst>
            <pc:docMk/>
            <pc:sldMk cId="1734952580" sldId="257"/>
            <ac:spMk id="110" creationId="{4E75910E-4112-4447-8981-4CA7ACEF94BA}"/>
          </ac:spMkLst>
        </pc:spChg>
        <pc:spChg chg="add">
          <ac:chgData name="Hardee Rameshchandra Garala" userId="c7178680-cbce-4f80-8f74-f20172b2d0b7" providerId="ADAL" clId="{F0CD92F4-BA79-5944-BEB0-E4A1CE993AC6}" dt="2022-03-02T02:26:08.565" v="137" actId="26606"/>
          <ac:spMkLst>
            <pc:docMk/>
            <pc:sldMk cId="1734952580" sldId="257"/>
            <ac:spMk id="115" creationId="{10C9A191-62EE-4A86-8FF9-6794BC3C58A7}"/>
          </ac:spMkLst>
        </pc:spChg>
        <pc:spChg chg="add">
          <ac:chgData name="Hardee Rameshchandra Garala" userId="c7178680-cbce-4f80-8f74-f20172b2d0b7" providerId="ADAL" clId="{F0CD92F4-BA79-5944-BEB0-E4A1CE993AC6}" dt="2022-03-02T02:26:08.565" v="137" actId="26606"/>
          <ac:spMkLst>
            <pc:docMk/>
            <pc:sldMk cId="1734952580" sldId="257"/>
            <ac:spMk id="117" creationId="{6222F81D-28CB-42CB-9961-602C33F65295}"/>
          </ac:spMkLst>
        </pc:spChg>
        <pc:spChg chg="add">
          <ac:chgData name="Hardee Rameshchandra Garala" userId="c7178680-cbce-4f80-8f74-f20172b2d0b7" providerId="ADAL" clId="{F0CD92F4-BA79-5944-BEB0-E4A1CE993AC6}" dt="2022-03-02T02:26:08.565" v="137" actId="26606"/>
          <ac:spMkLst>
            <pc:docMk/>
            <pc:sldMk cId="1734952580" sldId="257"/>
            <ac:spMk id="121" creationId="{4E75910E-4112-4447-8981-4CA7ACEF94BA}"/>
          </ac:spMkLst>
        </pc:spChg>
        <pc:graphicFrameChg chg="add del">
          <ac:chgData name="Hardee Rameshchandra Garala" userId="c7178680-cbce-4f80-8f74-f20172b2d0b7" providerId="ADAL" clId="{F0CD92F4-BA79-5944-BEB0-E4A1CE993AC6}" dt="2022-03-02T02:25:39.472" v="128" actId="26606"/>
          <ac:graphicFrameMkLst>
            <pc:docMk/>
            <pc:sldMk cId="1734952580" sldId="257"/>
            <ac:graphicFrameMk id="81" creationId="{7D4BBECB-8300-4645-BCE7-C141E05FA5C3}"/>
          </ac:graphicFrameMkLst>
        </pc:graphicFrameChg>
        <pc:picChg chg="add del">
          <ac:chgData name="Hardee Rameshchandra Garala" userId="c7178680-cbce-4f80-8f74-f20172b2d0b7" providerId="ADAL" clId="{F0CD92F4-BA79-5944-BEB0-E4A1CE993AC6}" dt="2022-03-02T02:25:43.957" v="130" actId="26606"/>
          <ac:picMkLst>
            <pc:docMk/>
            <pc:sldMk cId="1734952580" sldId="257"/>
            <ac:picMk id="93" creationId="{4522A03F-C65F-442E-B03E-3D8780F8C936}"/>
          </ac:picMkLst>
        </pc:picChg>
        <pc:picChg chg="add del">
          <ac:chgData name="Hardee Rameshchandra Garala" userId="c7178680-cbce-4f80-8f74-f20172b2d0b7" providerId="ADAL" clId="{F0CD92F4-BA79-5944-BEB0-E4A1CE993AC6}" dt="2022-03-02T02:25:46.427" v="132" actId="26606"/>
          <ac:picMkLst>
            <pc:docMk/>
            <pc:sldMk cId="1734952580" sldId="257"/>
            <ac:picMk id="99" creationId="{23D951AE-7151-4E73-8713-85AAC456BF97}"/>
          </ac:picMkLst>
        </pc:picChg>
        <pc:picChg chg="add mod">
          <ac:chgData name="Hardee Rameshchandra Garala" userId="c7178680-cbce-4f80-8f74-f20172b2d0b7" providerId="ADAL" clId="{F0CD92F4-BA79-5944-BEB0-E4A1CE993AC6}" dt="2022-03-02T02:26:08.565" v="137" actId="26606"/>
          <ac:picMkLst>
            <pc:docMk/>
            <pc:sldMk cId="1734952580" sldId="257"/>
            <ac:picMk id="106" creationId="{4522A03F-C65F-442E-B03E-3D8780F8C936}"/>
          </ac:picMkLst>
        </pc:picChg>
        <pc:cxnChg chg="add del">
          <ac:chgData name="Hardee Rameshchandra Garala" userId="c7178680-cbce-4f80-8f74-f20172b2d0b7" providerId="ADAL" clId="{F0CD92F4-BA79-5944-BEB0-E4A1CE993AC6}" dt="2022-03-02T02:25:43.957" v="130" actId="26606"/>
          <ac:cxnSpMkLst>
            <pc:docMk/>
            <pc:sldMk cId="1734952580" sldId="257"/>
            <ac:cxnSpMk id="95" creationId="{081E1E49-F752-49CA-BFF6-1303B0A8AA03}"/>
          </ac:cxnSpMkLst>
        </pc:cxnChg>
        <pc:cxnChg chg="add del">
          <ac:chgData name="Hardee Rameshchandra Garala" userId="c7178680-cbce-4f80-8f74-f20172b2d0b7" providerId="ADAL" clId="{F0CD92F4-BA79-5944-BEB0-E4A1CE993AC6}" dt="2022-03-02T02:25:46.427" v="132" actId="26606"/>
          <ac:cxnSpMkLst>
            <pc:docMk/>
            <pc:sldMk cId="1734952580" sldId="257"/>
            <ac:cxnSpMk id="101" creationId="{081E1E49-F752-49CA-BFF6-1303B0A8AA03}"/>
          </ac:cxnSpMkLst>
        </pc:cxnChg>
        <pc:cxnChg chg="add del">
          <ac:chgData name="Hardee Rameshchandra Garala" userId="c7178680-cbce-4f80-8f74-f20172b2d0b7" providerId="ADAL" clId="{F0CD92F4-BA79-5944-BEB0-E4A1CE993AC6}" dt="2022-03-02T02:26:08.565" v="137" actId="26606"/>
          <ac:cxnSpMkLst>
            <pc:docMk/>
            <pc:sldMk cId="1734952580" sldId="257"/>
            <ac:cxnSpMk id="108" creationId="{081E1E49-F752-49CA-BFF6-1303B0A8AA03}"/>
          </ac:cxnSpMkLst>
        </pc:cxnChg>
        <pc:cxnChg chg="add">
          <ac:chgData name="Hardee Rameshchandra Garala" userId="c7178680-cbce-4f80-8f74-f20172b2d0b7" providerId="ADAL" clId="{F0CD92F4-BA79-5944-BEB0-E4A1CE993AC6}" dt="2022-03-02T02:26:08.565" v="137" actId="26606"/>
          <ac:cxnSpMkLst>
            <pc:docMk/>
            <pc:sldMk cId="1734952580" sldId="257"/>
            <ac:cxnSpMk id="119" creationId="{081E1E49-F752-49CA-BFF6-1303B0A8AA03}"/>
          </ac:cxnSpMkLst>
        </pc:cxnChg>
      </pc:sldChg>
      <pc:sldChg chg="addSp delSp modSp mod setBg setClrOvrMap">
        <pc:chgData name="Hardee Rameshchandra Garala" userId="c7178680-cbce-4f80-8f74-f20172b2d0b7" providerId="ADAL" clId="{F0CD92F4-BA79-5944-BEB0-E4A1CE993AC6}" dt="2022-03-02T02:25:57.586" v="136" actId="26606"/>
        <pc:sldMkLst>
          <pc:docMk/>
          <pc:sldMk cId="2335181121" sldId="258"/>
        </pc:sldMkLst>
        <pc:spChg chg="mod">
          <ac:chgData name="Hardee Rameshchandra Garala" userId="c7178680-cbce-4f80-8f74-f20172b2d0b7" providerId="ADAL" clId="{F0CD92F4-BA79-5944-BEB0-E4A1CE993AC6}" dt="2022-03-02T02:25:57.586" v="136" actId="26606"/>
          <ac:spMkLst>
            <pc:docMk/>
            <pc:sldMk cId="2335181121" sldId="258"/>
            <ac:spMk id="2" creationId="{D53770FC-23A0-F945-9F3A-9604905E8AC5}"/>
          </ac:spMkLst>
        </pc:spChg>
        <pc:spChg chg="add del">
          <ac:chgData name="Hardee Rameshchandra Garala" userId="c7178680-cbce-4f80-8f74-f20172b2d0b7" providerId="ADAL" clId="{F0CD92F4-BA79-5944-BEB0-E4A1CE993AC6}" dt="2022-03-02T02:25:57.586" v="136" actId="26606"/>
          <ac:spMkLst>
            <pc:docMk/>
            <pc:sldMk cId="2335181121" sldId="258"/>
            <ac:spMk id="8" creationId="{C5176844-69C3-4F79-BE38-EA5BDDF4FEA4}"/>
          </ac:spMkLst>
        </pc:spChg>
        <pc:spChg chg="add del">
          <ac:chgData name="Hardee Rameshchandra Garala" userId="c7178680-cbce-4f80-8f74-f20172b2d0b7" providerId="ADAL" clId="{F0CD92F4-BA79-5944-BEB0-E4A1CE993AC6}" dt="2022-03-02T02:25:57.586" v="136" actId="26606"/>
          <ac:spMkLst>
            <pc:docMk/>
            <pc:sldMk cId="2335181121" sldId="258"/>
            <ac:spMk id="10" creationId="{1CF1AAE4-D0BC-430F-A613-7BBAAECA0C2D}"/>
          </ac:spMkLst>
        </pc:spChg>
        <pc:spChg chg="add del">
          <ac:chgData name="Hardee Rameshchandra Garala" userId="c7178680-cbce-4f80-8f74-f20172b2d0b7" providerId="ADAL" clId="{F0CD92F4-BA79-5944-BEB0-E4A1CE993AC6}" dt="2022-03-02T02:25:57.586" v="136" actId="26606"/>
          <ac:spMkLst>
            <pc:docMk/>
            <pc:sldMk cId="2335181121" sldId="258"/>
            <ac:spMk id="12" creationId="{A101E513-AF74-4E9D-A31F-99664250722D}"/>
          </ac:spMkLst>
        </pc:spChg>
        <pc:spChg chg="mod">
          <ac:chgData name="Hardee Rameshchandra Garala" userId="c7178680-cbce-4f80-8f74-f20172b2d0b7" providerId="ADAL" clId="{F0CD92F4-BA79-5944-BEB0-E4A1CE993AC6}" dt="2022-03-02T02:25:57.586" v="136" actId="26606"/>
          <ac:spMkLst>
            <pc:docMk/>
            <pc:sldMk cId="2335181121" sldId="258"/>
            <ac:spMk id="15" creationId="{6DD90DDC-C728-5944-990D-A1031A7CE2D9}"/>
          </ac:spMkLst>
        </pc:spChg>
        <pc:spChg chg="add del">
          <ac:chgData name="Hardee Rameshchandra Garala" userId="c7178680-cbce-4f80-8f74-f20172b2d0b7" providerId="ADAL" clId="{F0CD92F4-BA79-5944-BEB0-E4A1CE993AC6}" dt="2022-03-02T02:25:57.561" v="135" actId="26606"/>
          <ac:spMkLst>
            <pc:docMk/>
            <pc:sldMk cId="2335181121" sldId="258"/>
            <ac:spMk id="21" creationId="{10C9A191-62EE-4A86-8FF9-6794BC3C58A7}"/>
          </ac:spMkLst>
        </pc:spChg>
        <pc:spChg chg="add del">
          <ac:chgData name="Hardee Rameshchandra Garala" userId="c7178680-cbce-4f80-8f74-f20172b2d0b7" providerId="ADAL" clId="{F0CD92F4-BA79-5944-BEB0-E4A1CE993AC6}" dt="2022-03-02T02:25:57.561" v="135" actId="26606"/>
          <ac:spMkLst>
            <pc:docMk/>
            <pc:sldMk cId="2335181121" sldId="258"/>
            <ac:spMk id="23" creationId="{6222F81D-28CB-42CB-9961-602C33F65295}"/>
          </ac:spMkLst>
        </pc:spChg>
        <pc:spChg chg="add del">
          <ac:chgData name="Hardee Rameshchandra Garala" userId="c7178680-cbce-4f80-8f74-f20172b2d0b7" providerId="ADAL" clId="{F0CD92F4-BA79-5944-BEB0-E4A1CE993AC6}" dt="2022-03-02T02:25:57.561" v="135" actId="26606"/>
          <ac:spMkLst>
            <pc:docMk/>
            <pc:sldMk cId="2335181121" sldId="258"/>
            <ac:spMk id="27" creationId="{4E75910E-4112-4447-8981-4CA7ACEF94BA}"/>
          </ac:spMkLst>
        </pc:spChg>
        <pc:spChg chg="add">
          <ac:chgData name="Hardee Rameshchandra Garala" userId="c7178680-cbce-4f80-8f74-f20172b2d0b7" providerId="ADAL" clId="{F0CD92F4-BA79-5944-BEB0-E4A1CE993AC6}" dt="2022-03-02T02:25:57.586" v="136" actId="26606"/>
          <ac:spMkLst>
            <pc:docMk/>
            <pc:sldMk cId="2335181121" sldId="258"/>
            <ac:spMk id="29" creationId="{C5176844-69C3-4F79-BE38-EA5BDDF4FEA4}"/>
          </ac:spMkLst>
        </pc:spChg>
        <pc:spChg chg="add">
          <ac:chgData name="Hardee Rameshchandra Garala" userId="c7178680-cbce-4f80-8f74-f20172b2d0b7" providerId="ADAL" clId="{F0CD92F4-BA79-5944-BEB0-E4A1CE993AC6}" dt="2022-03-02T02:25:57.586" v="136" actId="26606"/>
          <ac:spMkLst>
            <pc:docMk/>
            <pc:sldMk cId="2335181121" sldId="258"/>
            <ac:spMk id="32" creationId="{A101E513-AF74-4E9D-A31F-99664250722D}"/>
          </ac:spMkLst>
        </pc:spChg>
        <pc:picChg chg="add del">
          <ac:chgData name="Hardee Rameshchandra Garala" userId="c7178680-cbce-4f80-8f74-f20172b2d0b7" providerId="ADAL" clId="{F0CD92F4-BA79-5944-BEB0-E4A1CE993AC6}" dt="2022-03-02T02:25:57.561" v="135" actId="26606"/>
          <ac:picMkLst>
            <pc:docMk/>
            <pc:sldMk cId="2335181121" sldId="258"/>
            <ac:picMk id="17" creationId="{63C39B26-A1FC-4C56-9A74-1CA9D8001426}"/>
          </ac:picMkLst>
        </pc:picChg>
        <pc:picChg chg="add">
          <ac:chgData name="Hardee Rameshchandra Garala" userId="c7178680-cbce-4f80-8f74-f20172b2d0b7" providerId="ADAL" clId="{F0CD92F4-BA79-5944-BEB0-E4A1CE993AC6}" dt="2022-03-02T02:25:57.586" v="136" actId="26606"/>
          <ac:picMkLst>
            <pc:docMk/>
            <pc:sldMk cId="2335181121" sldId="258"/>
            <ac:picMk id="30" creationId="{59344043-9B7C-4D1B-9A50-5AFFE871EC2F}"/>
          </ac:picMkLst>
        </pc:picChg>
        <pc:cxnChg chg="add del">
          <ac:chgData name="Hardee Rameshchandra Garala" userId="c7178680-cbce-4f80-8f74-f20172b2d0b7" providerId="ADAL" clId="{F0CD92F4-BA79-5944-BEB0-E4A1CE993AC6}" dt="2022-03-02T02:25:57.561" v="135" actId="26606"/>
          <ac:cxnSpMkLst>
            <pc:docMk/>
            <pc:sldMk cId="2335181121" sldId="258"/>
            <ac:cxnSpMk id="25" creationId="{081E1E49-F752-49CA-BFF6-1303B0A8AA03}"/>
          </ac:cxnSpMkLst>
        </pc:cxnChg>
        <pc:cxnChg chg="add">
          <ac:chgData name="Hardee Rameshchandra Garala" userId="c7178680-cbce-4f80-8f74-f20172b2d0b7" providerId="ADAL" clId="{F0CD92F4-BA79-5944-BEB0-E4A1CE993AC6}" dt="2022-03-02T02:25:57.586" v="136" actId="26606"/>
          <ac:cxnSpMkLst>
            <pc:docMk/>
            <pc:sldMk cId="2335181121" sldId="258"/>
            <ac:cxnSpMk id="31" creationId="{DF96FA98-52E5-4AA7-98B9-BE6200CF014D}"/>
          </ac:cxnSpMkLst>
        </pc:cxnChg>
      </pc:sldChg>
      <pc:sldChg chg="addSp delSp modSp mod setBg addAnim delAnim">
        <pc:chgData name="Hardee Rameshchandra Garala" userId="c7178680-cbce-4f80-8f74-f20172b2d0b7" providerId="ADAL" clId="{F0CD92F4-BA79-5944-BEB0-E4A1CE993AC6}" dt="2022-03-02T02:27:01.751" v="153" actId="1076"/>
        <pc:sldMkLst>
          <pc:docMk/>
          <pc:sldMk cId="2935311897" sldId="263"/>
        </pc:sldMkLst>
        <pc:spChg chg="mod">
          <ac:chgData name="Hardee Rameshchandra Garala" userId="c7178680-cbce-4f80-8f74-f20172b2d0b7" providerId="ADAL" clId="{F0CD92F4-BA79-5944-BEB0-E4A1CE993AC6}" dt="2022-03-02T02:26:46.946" v="147" actId="26606"/>
          <ac:spMkLst>
            <pc:docMk/>
            <pc:sldMk cId="2935311897" sldId="263"/>
            <ac:spMk id="2" creationId="{D53770FC-23A0-F945-9F3A-9604905E8AC5}"/>
          </ac:spMkLst>
        </pc:spChg>
        <pc:spChg chg="add del">
          <ac:chgData name="Hardee Rameshchandra Garala" userId="c7178680-cbce-4f80-8f74-f20172b2d0b7" providerId="ADAL" clId="{F0CD92F4-BA79-5944-BEB0-E4A1CE993AC6}" dt="2022-03-02T02:24:54.540" v="116" actId="26606"/>
          <ac:spMkLst>
            <pc:docMk/>
            <pc:sldMk cId="2935311897" sldId="263"/>
            <ac:spMk id="8" creationId="{C5176844-69C3-4F79-BE38-EA5BDDF4FEA4}"/>
          </ac:spMkLst>
        </pc:spChg>
        <pc:spChg chg="add del">
          <ac:chgData name="Hardee Rameshchandra Garala" userId="c7178680-cbce-4f80-8f74-f20172b2d0b7" providerId="ADAL" clId="{F0CD92F4-BA79-5944-BEB0-E4A1CE993AC6}" dt="2022-03-02T02:24:54.540" v="116" actId="26606"/>
          <ac:spMkLst>
            <pc:docMk/>
            <pc:sldMk cId="2935311897" sldId="263"/>
            <ac:spMk id="10" creationId="{1CF1AAE4-D0BC-430F-A613-7BBAAECA0C2D}"/>
          </ac:spMkLst>
        </pc:spChg>
        <pc:spChg chg="add del">
          <ac:chgData name="Hardee Rameshchandra Garala" userId="c7178680-cbce-4f80-8f74-f20172b2d0b7" providerId="ADAL" clId="{F0CD92F4-BA79-5944-BEB0-E4A1CE993AC6}" dt="2022-03-02T02:24:54.540" v="116" actId="26606"/>
          <ac:spMkLst>
            <pc:docMk/>
            <pc:sldMk cId="2935311897" sldId="263"/>
            <ac:spMk id="12" creationId="{A101E513-AF74-4E9D-A31F-99664250722D}"/>
          </ac:spMkLst>
        </pc:spChg>
        <pc:spChg chg="add del">
          <ac:chgData name="Hardee Rameshchandra Garala" userId="c7178680-cbce-4f80-8f74-f20172b2d0b7" providerId="ADAL" clId="{F0CD92F4-BA79-5944-BEB0-E4A1CE993AC6}" dt="2022-03-02T02:24:51.599" v="110" actId="26606"/>
          <ac:spMkLst>
            <pc:docMk/>
            <pc:sldMk cId="2935311897" sldId="263"/>
            <ac:spMk id="17" creationId="{DD4C4B28-6B4B-4445-8535-F516D74E4AA9}"/>
          </ac:spMkLst>
        </pc:spChg>
        <pc:spChg chg="add del">
          <ac:chgData name="Hardee Rameshchandra Garala" userId="c7178680-cbce-4f80-8f74-f20172b2d0b7" providerId="ADAL" clId="{F0CD92F4-BA79-5944-BEB0-E4A1CE993AC6}" dt="2022-03-02T02:24:51.599" v="110" actId="26606"/>
          <ac:spMkLst>
            <pc:docMk/>
            <pc:sldMk cId="2935311897" sldId="263"/>
            <ac:spMk id="21" creationId="{55B419A7-F817-4767-8CCB-FB0E189C4ACD}"/>
          </ac:spMkLst>
        </pc:spChg>
        <pc:spChg chg="add del">
          <ac:chgData name="Hardee Rameshchandra Garala" userId="c7178680-cbce-4f80-8f74-f20172b2d0b7" providerId="ADAL" clId="{F0CD92F4-BA79-5944-BEB0-E4A1CE993AC6}" dt="2022-03-02T02:24:51.599" v="110" actId="26606"/>
          <ac:spMkLst>
            <pc:docMk/>
            <pc:sldMk cId="2935311897" sldId="263"/>
            <ac:spMk id="23" creationId="{7AF9319C-2D9B-4868-AEAE-37298EA0F4B9}"/>
          </ac:spMkLst>
        </pc:spChg>
        <pc:spChg chg="add del">
          <ac:chgData name="Hardee Rameshchandra Garala" userId="c7178680-cbce-4f80-8f74-f20172b2d0b7" providerId="ADAL" clId="{F0CD92F4-BA79-5944-BEB0-E4A1CE993AC6}" dt="2022-03-02T02:24:51.599" v="110" actId="26606"/>
          <ac:spMkLst>
            <pc:docMk/>
            <pc:sldMk cId="2935311897" sldId="263"/>
            <ac:spMk id="25" creationId="{ADA271CD-3011-4A05-B4A3-80F1794684F2}"/>
          </ac:spMkLst>
        </pc:spChg>
        <pc:spChg chg="add del">
          <ac:chgData name="Hardee Rameshchandra Garala" userId="c7178680-cbce-4f80-8f74-f20172b2d0b7" providerId="ADAL" clId="{F0CD92F4-BA79-5944-BEB0-E4A1CE993AC6}" dt="2022-03-02T02:24:52.718" v="113" actId="26606"/>
          <ac:spMkLst>
            <pc:docMk/>
            <pc:sldMk cId="2935311897" sldId="263"/>
            <ac:spMk id="27" creationId="{DD4C4B28-6B4B-4445-8535-F516D74E4AA9}"/>
          </ac:spMkLst>
        </pc:spChg>
        <pc:spChg chg="add del">
          <ac:chgData name="Hardee Rameshchandra Garala" userId="c7178680-cbce-4f80-8f74-f20172b2d0b7" providerId="ADAL" clId="{F0CD92F4-BA79-5944-BEB0-E4A1CE993AC6}" dt="2022-03-02T02:24:52.718" v="113" actId="26606"/>
          <ac:spMkLst>
            <pc:docMk/>
            <pc:sldMk cId="2935311897" sldId="263"/>
            <ac:spMk id="29" creationId="{55B419A7-F817-4767-8CCB-FB0E189C4ACD}"/>
          </ac:spMkLst>
        </pc:spChg>
        <pc:spChg chg="add del">
          <ac:chgData name="Hardee Rameshchandra Garala" userId="c7178680-cbce-4f80-8f74-f20172b2d0b7" providerId="ADAL" clId="{F0CD92F4-BA79-5944-BEB0-E4A1CE993AC6}" dt="2022-03-02T02:24:52.718" v="113" actId="26606"/>
          <ac:spMkLst>
            <pc:docMk/>
            <pc:sldMk cId="2935311897" sldId="263"/>
            <ac:spMk id="30" creationId="{ADA271CD-3011-4A05-B4A3-80F1794684F2}"/>
          </ac:spMkLst>
        </pc:spChg>
        <pc:spChg chg="add del">
          <ac:chgData name="Hardee Rameshchandra Garala" userId="c7178680-cbce-4f80-8f74-f20172b2d0b7" providerId="ADAL" clId="{F0CD92F4-BA79-5944-BEB0-E4A1CE993AC6}" dt="2022-03-02T02:24:54.531" v="115" actId="26606"/>
          <ac:spMkLst>
            <pc:docMk/>
            <pc:sldMk cId="2935311897" sldId="263"/>
            <ac:spMk id="32" creationId="{DD4C4B28-6B4B-4445-8535-F516D74E4AA9}"/>
          </ac:spMkLst>
        </pc:spChg>
        <pc:spChg chg="add del">
          <ac:chgData name="Hardee Rameshchandra Garala" userId="c7178680-cbce-4f80-8f74-f20172b2d0b7" providerId="ADAL" clId="{F0CD92F4-BA79-5944-BEB0-E4A1CE993AC6}" dt="2022-03-02T02:24:54.531" v="115" actId="26606"/>
          <ac:spMkLst>
            <pc:docMk/>
            <pc:sldMk cId="2935311897" sldId="263"/>
            <ac:spMk id="34" creationId="{55B419A7-F817-4767-8CCB-FB0E189C4ACD}"/>
          </ac:spMkLst>
        </pc:spChg>
        <pc:spChg chg="add del">
          <ac:chgData name="Hardee Rameshchandra Garala" userId="c7178680-cbce-4f80-8f74-f20172b2d0b7" providerId="ADAL" clId="{F0CD92F4-BA79-5944-BEB0-E4A1CE993AC6}" dt="2022-03-02T02:24:54.531" v="115" actId="26606"/>
          <ac:spMkLst>
            <pc:docMk/>
            <pc:sldMk cId="2935311897" sldId="263"/>
            <ac:spMk id="35" creationId="{7021D92D-08FF-45A6-9109-AC9462C7E8E3}"/>
          </ac:spMkLst>
        </pc:spChg>
        <pc:spChg chg="add del">
          <ac:chgData name="Hardee Rameshchandra Garala" userId="c7178680-cbce-4f80-8f74-f20172b2d0b7" providerId="ADAL" clId="{F0CD92F4-BA79-5944-BEB0-E4A1CE993AC6}" dt="2022-03-02T02:24:54.531" v="115" actId="26606"/>
          <ac:spMkLst>
            <pc:docMk/>
            <pc:sldMk cId="2935311897" sldId="263"/>
            <ac:spMk id="36" creationId="{CD14F0CE-4A68-4F5C-AC85-FF283F9242FA}"/>
          </ac:spMkLst>
        </pc:spChg>
        <pc:spChg chg="add del">
          <ac:chgData name="Hardee Rameshchandra Garala" userId="c7178680-cbce-4f80-8f74-f20172b2d0b7" providerId="ADAL" clId="{F0CD92F4-BA79-5944-BEB0-E4A1CE993AC6}" dt="2022-03-02T02:26:26.394" v="140" actId="26606"/>
          <ac:spMkLst>
            <pc:docMk/>
            <pc:sldMk cId="2935311897" sldId="263"/>
            <ac:spMk id="38" creationId="{DD4C4B28-6B4B-4445-8535-F516D74E4AA9}"/>
          </ac:spMkLst>
        </pc:spChg>
        <pc:spChg chg="add del">
          <ac:chgData name="Hardee Rameshchandra Garala" userId="c7178680-cbce-4f80-8f74-f20172b2d0b7" providerId="ADAL" clId="{F0CD92F4-BA79-5944-BEB0-E4A1CE993AC6}" dt="2022-03-02T02:26:26.394" v="140" actId="26606"/>
          <ac:spMkLst>
            <pc:docMk/>
            <pc:sldMk cId="2935311897" sldId="263"/>
            <ac:spMk id="40" creationId="{55B419A7-F817-4767-8CCB-FB0E189C4ACD}"/>
          </ac:spMkLst>
        </pc:spChg>
        <pc:spChg chg="add del">
          <ac:chgData name="Hardee Rameshchandra Garala" userId="c7178680-cbce-4f80-8f74-f20172b2d0b7" providerId="ADAL" clId="{F0CD92F4-BA79-5944-BEB0-E4A1CE993AC6}" dt="2022-03-02T02:26:26.394" v="140" actId="26606"/>
          <ac:spMkLst>
            <pc:docMk/>
            <pc:sldMk cId="2935311897" sldId="263"/>
            <ac:spMk id="42" creationId="{7021D92D-08FF-45A6-9109-AC9462C7E8E3}"/>
          </ac:spMkLst>
        </pc:spChg>
        <pc:spChg chg="add del">
          <ac:chgData name="Hardee Rameshchandra Garala" userId="c7178680-cbce-4f80-8f74-f20172b2d0b7" providerId="ADAL" clId="{F0CD92F4-BA79-5944-BEB0-E4A1CE993AC6}" dt="2022-03-02T02:26:26.383" v="139" actId="26606"/>
          <ac:spMkLst>
            <pc:docMk/>
            <pc:sldMk cId="2935311897" sldId="263"/>
            <ac:spMk id="47" creationId="{DD4C4B28-6B4B-4445-8535-F516D74E4AA9}"/>
          </ac:spMkLst>
        </pc:spChg>
        <pc:spChg chg="add del">
          <ac:chgData name="Hardee Rameshchandra Garala" userId="c7178680-cbce-4f80-8f74-f20172b2d0b7" providerId="ADAL" clId="{F0CD92F4-BA79-5944-BEB0-E4A1CE993AC6}" dt="2022-03-02T02:26:26.383" v="139" actId="26606"/>
          <ac:spMkLst>
            <pc:docMk/>
            <pc:sldMk cId="2935311897" sldId="263"/>
            <ac:spMk id="51" creationId="{55B419A7-F817-4767-8CCB-FB0E189C4ACD}"/>
          </ac:spMkLst>
        </pc:spChg>
        <pc:spChg chg="add del">
          <ac:chgData name="Hardee Rameshchandra Garala" userId="c7178680-cbce-4f80-8f74-f20172b2d0b7" providerId="ADAL" clId="{F0CD92F4-BA79-5944-BEB0-E4A1CE993AC6}" dt="2022-03-02T02:26:26.383" v="139" actId="26606"/>
          <ac:spMkLst>
            <pc:docMk/>
            <pc:sldMk cId="2935311897" sldId="263"/>
            <ac:spMk id="55" creationId="{7021D92D-08FF-45A6-9109-AC9462C7E8E3}"/>
          </ac:spMkLst>
        </pc:spChg>
        <pc:spChg chg="add del">
          <ac:chgData name="Hardee Rameshchandra Garala" userId="c7178680-cbce-4f80-8f74-f20172b2d0b7" providerId="ADAL" clId="{F0CD92F4-BA79-5944-BEB0-E4A1CE993AC6}" dt="2022-03-02T02:26:46.946" v="147" actId="26606"/>
          <ac:spMkLst>
            <pc:docMk/>
            <pc:sldMk cId="2935311897" sldId="263"/>
            <ac:spMk id="57" creationId="{DD4C4B28-6B4B-4445-8535-F516D74E4AA9}"/>
          </ac:spMkLst>
        </pc:spChg>
        <pc:spChg chg="add del">
          <ac:chgData name="Hardee Rameshchandra Garala" userId="c7178680-cbce-4f80-8f74-f20172b2d0b7" providerId="ADAL" clId="{F0CD92F4-BA79-5944-BEB0-E4A1CE993AC6}" dt="2022-03-02T02:26:46.946" v="147" actId="26606"/>
          <ac:spMkLst>
            <pc:docMk/>
            <pc:sldMk cId="2935311897" sldId="263"/>
            <ac:spMk id="59" creationId="{55B419A7-F817-4767-8CCB-FB0E189C4ACD}"/>
          </ac:spMkLst>
        </pc:spChg>
        <pc:spChg chg="add del">
          <ac:chgData name="Hardee Rameshchandra Garala" userId="c7178680-cbce-4f80-8f74-f20172b2d0b7" providerId="ADAL" clId="{F0CD92F4-BA79-5944-BEB0-E4A1CE993AC6}" dt="2022-03-02T02:26:46.946" v="147" actId="26606"/>
          <ac:spMkLst>
            <pc:docMk/>
            <pc:sldMk cId="2935311897" sldId="263"/>
            <ac:spMk id="60" creationId="{7021D92D-08FF-45A6-9109-AC9462C7E8E3}"/>
          </ac:spMkLst>
        </pc:spChg>
        <pc:spChg chg="add del">
          <ac:chgData name="Hardee Rameshchandra Garala" userId="c7178680-cbce-4f80-8f74-f20172b2d0b7" providerId="ADAL" clId="{F0CD92F4-BA79-5944-BEB0-E4A1CE993AC6}" dt="2022-03-02T02:26:46.946" v="147" actId="26606"/>
          <ac:spMkLst>
            <pc:docMk/>
            <pc:sldMk cId="2935311897" sldId="263"/>
            <ac:spMk id="61" creationId="{CD14F0CE-4A68-4F5C-AC85-FF283F9242FA}"/>
          </ac:spMkLst>
        </pc:spChg>
        <pc:spChg chg="add">
          <ac:chgData name="Hardee Rameshchandra Garala" userId="c7178680-cbce-4f80-8f74-f20172b2d0b7" providerId="ADAL" clId="{F0CD92F4-BA79-5944-BEB0-E4A1CE993AC6}" dt="2022-03-02T02:26:46.946" v="147" actId="26606"/>
          <ac:spMkLst>
            <pc:docMk/>
            <pc:sldMk cId="2935311897" sldId="263"/>
            <ac:spMk id="66" creationId="{DD4C4B28-6B4B-4445-8535-F516D74E4AA9}"/>
          </ac:spMkLst>
        </pc:spChg>
        <pc:spChg chg="add">
          <ac:chgData name="Hardee Rameshchandra Garala" userId="c7178680-cbce-4f80-8f74-f20172b2d0b7" providerId="ADAL" clId="{F0CD92F4-BA79-5944-BEB0-E4A1CE993AC6}" dt="2022-03-02T02:26:46.946" v="147" actId="26606"/>
          <ac:spMkLst>
            <pc:docMk/>
            <pc:sldMk cId="2935311897" sldId="263"/>
            <ac:spMk id="70" creationId="{55B419A7-F817-4767-8CCB-FB0E189C4ACD}"/>
          </ac:spMkLst>
        </pc:spChg>
        <pc:spChg chg="add">
          <ac:chgData name="Hardee Rameshchandra Garala" userId="c7178680-cbce-4f80-8f74-f20172b2d0b7" providerId="ADAL" clId="{F0CD92F4-BA79-5944-BEB0-E4A1CE993AC6}" dt="2022-03-02T02:26:46.946" v="147" actId="26606"/>
          <ac:spMkLst>
            <pc:docMk/>
            <pc:sldMk cId="2935311897" sldId="263"/>
            <ac:spMk id="72" creationId="{7AF9319C-2D9B-4868-AEAE-37298EA0F4B9}"/>
          </ac:spMkLst>
        </pc:spChg>
        <pc:spChg chg="add">
          <ac:chgData name="Hardee Rameshchandra Garala" userId="c7178680-cbce-4f80-8f74-f20172b2d0b7" providerId="ADAL" clId="{F0CD92F4-BA79-5944-BEB0-E4A1CE993AC6}" dt="2022-03-02T02:26:46.946" v="147" actId="26606"/>
          <ac:spMkLst>
            <pc:docMk/>
            <pc:sldMk cId="2935311897" sldId="263"/>
            <ac:spMk id="74" creationId="{ADA271CD-3011-4A05-B4A3-80F1794684F2}"/>
          </ac:spMkLst>
        </pc:spChg>
        <pc:picChg chg="add mod">
          <ac:chgData name="Hardee Rameshchandra Garala" userId="c7178680-cbce-4f80-8f74-f20172b2d0b7" providerId="ADAL" clId="{F0CD92F4-BA79-5944-BEB0-E4A1CE993AC6}" dt="2022-03-02T02:27:01.751" v="153" actId="1076"/>
          <ac:picMkLst>
            <pc:docMk/>
            <pc:sldMk cId="2935311897" sldId="263"/>
            <ac:picMk id="3" creationId="{B4422AE6-CC8F-FB40-95E1-8FE3430F4B46}"/>
          </ac:picMkLst>
        </pc:picChg>
        <pc:picChg chg="del">
          <ac:chgData name="Hardee Rameshchandra Garala" userId="c7178680-cbce-4f80-8f74-f20172b2d0b7" providerId="ADAL" clId="{F0CD92F4-BA79-5944-BEB0-E4A1CE993AC6}" dt="2022-03-02T02:23:45.881" v="104" actId="478"/>
          <ac:picMkLst>
            <pc:docMk/>
            <pc:sldMk cId="2935311897" sldId="263"/>
            <ac:picMk id="4" creationId="{57C977B6-4E58-4C09-A594-7D37A580C448}"/>
          </ac:picMkLst>
        </pc:picChg>
        <pc:cxnChg chg="add del">
          <ac:chgData name="Hardee Rameshchandra Garala" userId="c7178680-cbce-4f80-8f74-f20172b2d0b7" providerId="ADAL" clId="{F0CD92F4-BA79-5944-BEB0-E4A1CE993AC6}" dt="2022-03-02T02:24:51.599" v="110" actId="26606"/>
          <ac:cxnSpMkLst>
            <pc:docMk/>
            <pc:sldMk cId="2935311897" sldId="263"/>
            <ac:cxnSpMk id="19" creationId="{0CB1C732-7193-4253-8746-850D090A6B4E}"/>
          </ac:cxnSpMkLst>
        </pc:cxnChg>
        <pc:cxnChg chg="add del">
          <ac:chgData name="Hardee Rameshchandra Garala" userId="c7178680-cbce-4f80-8f74-f20172b2d0b7" providerId="ADAL" clId="{F0CD92F4-BA79-5944-BEB0-E4A1CE993AC6}" dt="2022-03-02T02:24:52.718" v="113" actId="26606"/>
          <ac:cxnSpMkLst>
            <pc:docMk/>
            <pc:sldMk cId="2935311897" sldId="263"/>
            <ac:cxnSpMk id="28" creationId="{0CB1C732-7193-4253-8746-850D090A6B4E}"/>
          </ac:cxnSpMkLst>
        </pc:cxnChg>
        <pc:cxnChg chg="add del">
          <ac:chgData name="Hardee Rameshchandra Garala" userId="c7178680-cbce-4f80-8f74-f20172b2d0b7" providerId="ADAL" clId="{F0CD92F4-BA79-5944-BEB0-E4A1CE993AC6}" dt="2022-03-02T02:24:54.531" v="115" actId="26606"/>
          <ac:cxnSpMkLst>
            <pc:docMk/>
            <pc:sldMk cId="2935311897" sldId="263"/>
            <ac:cxnSpMk id="33" creationId="{0CB1C732-7193-4253-8746-850D090A6B4E}"/>
          </ac:cxnSpMkLst>
        </pc:cxnChg>
        <pc:cxnChg chg="add del">
          <ac:chgData name="Hardee Rameshchandra Garala" userId="c7178680-cbce-4f80-8f74-f20172b2d0b7" providerId="ADAL" clId="{F0CD92F4-BA79-5944-BEB0-E4A1CE993AC6}" dt="2022-03-02T02:26:26.394" v="140" actId="26606"/>
          <ac:cxnSpMkLst>
            <pc:docMk/>
            <pc:sldMk cId="2935311897" sldId="263"/>
            <ac:cxnSpMk id="39" creationId="{0CB1C732-7193-4253-8746-850D090A6B4E}"/>
          </ac:cxnSpMkLst>
        </pc:cxnChg>
        <pc:cxnChg chg="add del">
          <ac:chgData name="Hardee Rameshchandra Garala" userId="c7178680-cbce-4f80-8f74-f20172b2d0b7" providerId="ADAL" clId="{F0CD92F4-BA79-5944-BEB0-E4A1CE993AC6}" dt="2022-03-02T02:26:26.394" v="140" actId="26606"/>
          <ac:cxnSpMkLst>
            <pc:docMk/>
            <pc:sldMk cId="2935311897" sldId="263"/>
            <ac:cxnSpMk id="41" creationId="{D81E42A3-743C-4C15-9DA8-93AA9AEBFB17}"/>
          </ac:cxnSpMkLst>
        </pc:cxnChg>
        <pc:cxnChg chg="add del">
          <ac:chgData name="Hardee Rameshchandra Garala" userId="c7178680-cbce-4f80-8f74-f20172b2d0b7" providerId="ADAL" clId="{F0CD92F4-BA79-5944-BEB0-E4A1CE993AC6}" dt="2022-03-02T02:26:26.383" v="139" actId="26606"/>
          <ac:cxnSpMkLst>
            <pc:docMk/>
            <pc:sldMk cId="2935311897" sldId="263"/>
            <ac:cxnSpMk id="49" creationId="{0CB1C732-7193-4253-8746-850D090A6B4E}"/>
          </ac:cxnSpMkLst>
        </pc:cxnChg>
        <pc:cxnChg chg="add del">
          <ac:chgData name="Hardee Rameshchandra Garala" userId="c7178680-cbce-4f80-8f74-f20172b2d0b7" providerId="ADAL" clId="{F0CD92F4-BA79-5944-BEB0-E4A1CE993AC6}" dt="2022-03-02T02:26:26.383" v="139" actId="26606"/>
          <ac:cxnSpMkLst>
            <pc:docMk/>
            <pc:sldMk cId="2935311897" sldId="263"/>
            <ac:cxnSpMk id="53" creationId="{D81E42A3-743C-4C15-9DA8-93AA9AEBFB17}"/>
          </ac:cxnSpMkLst>
        </pc:cxnChg>
        <pc:cxnChg chg="add del">
          <ac:chgData name="Hardee Rameshchandra Garala" userId="c7178680-cbce-4f80-8f74-f20172b2d0b7" providerId="ADAL" clId="{F0CD92F4-BA79-5944-BEB0-E4A1CE993AC6}" dt="2022-03-02T02:26:46.946" v="147" actId="26606"/>
          <ac:cxnSpMkLst>
            <pc:docMk/>
            <pc:sldMk cId="2935311897" sldId="263"/>
            <ac:cxnSpMk id="58" creationId="{0CB1C732-7193-4253-8746-850D090A6B4E}"/>
          </ac:cxnSpMkLst>
        </pc:cxnChg>
        <pc:cxnChg chg="add">
          <ac:chgData name="Hardee Rameshchandra Garala" userId="c7178680-cbce-4f80-8f74-f20172b2d0b7" providerId="ADAL" clId="{F0CD92F4-BA79-5944-BEB0-E4A1CE993AC6}" dt="2022-03-02T02:26:46.946" v="147" actId="26606"/>
          <ac:cxnSpMkLst>
            <pc:docMk/>
            <pc:sldMk cId="2935311897" sldId="263"/>
            <ac:cxnSpMk id="68" creationId="{0CB1C732-7193-4253-8746-850D090A6B4E}"/>
          </ac:cxnSpMkLst>
        </pc:cxnChg>
      </pc:sldChg>
      <pc:sldChg chg="addSp delSp modSp mod setBg setClrOvrMap">
        <pc:chgData name="Hardee Rameshchandra Garala" userId="c7178680-cbce-4f80-8f74-f20172b2d0b7" providerId="ADAL" clId="{F0CD92F4-BA79-5944-BEB0-E4A1CE993AC6}" dt="2022-03-02T02:42:24.130" v="299" actId="26606"/>
        <pc:sldMkLst>
          <pc:docMk/>
          <pc:sldMk cId="4246721370" sldId="264"/>
        </pc:sldMkLst>
        <pc:spChg chg="mod">
          <ac:chgData name="Hardee Rameshchandra Garala" userId="c7178680-cbce-4f80-8f74-f20172b2d0b7" providerId="ADAL" clId="{F0CD92F4-BA79-5944-BEB0-E4A1CE993AC6}" dt="2022-03-02T02:42:24.130" v="299" actId="26606"/>
          <ac:spMkLst>
            <pc:docMk/>
            <pc:sldMk cId="4246721370" sldId="264"/>
            <ac:spMk id="2" creationId="{D53770FC-23A0-F945-9F3A-9604905E8AC5}"/>
          </ac:spMkLst>
        </pc:spChg>
        <pc:spChg chg="add del">
          <ac:chgData name="Hardee Rameshchandra Garala" userId="c7178680-cbce-4f80-8f74-f20172b2d0b7" providerId="ADAL" clId="{F0CD92F4-BA79-5944-BEB0-E4A1CE993AC6}" dt="2022-03-02T02:38:55.614" v="240" actId="26606"/>
          <ac:spMkLst>
            <pc:docMk/>
            <pc:sldMk cId="4246721370" sldId="264"/>
            <ac:spMk id="8" creationId="{C5176844-69C3-4F79-BE38-EA5BDDF4FEA4}"/>
          </ac:spMkLst>
        </pc:spChg>
        <pc:spChg chg="add del">
          <ac:chgData name="Hardee Rameshchandra Garala" userId="c7178680-cbce-4f80-8f74-f20172b2d0b7" providerId="ADAL" clId="{F0CD92F4-BA79-5944-BEB0-E4A1CE993AC6}" dt="2022-03-02T02:38:55.614" v="240" actId="26606"/>
          <ac:spMkLst>
            <pc:docMk/>
            <pc:sldMk cId="4246721370" sldId="264"/>
            <ac:spMk id="10" creationId="{1CF1AAE4-D0BC-430F-A613-7BBAAECA0C2D}"/>
          </ac:spMkLst>
        </pc:spChg>
        <pc:spChg chg="add del">
          <ac:chgData name="Hardee Rameshchandra Garala" userId="c7178680-cbce-4f80-8f74-f20172b2d0b7" providerId="ADAL" clId="{F0CD92F4-BA79-5944-BEB0-E4A1CE993AC6}" dt="2022-03-02T02:38:55.614" v="240" actId="26606"/>
          <ac:spMkLst>
            <pc:docMk/>
            <pc:sldMk cId="4246721370" sldId="264"/>
            <ac:spMk id="12" creationId="{A101E513-AF74-4E9D-A31F-99664250722D}"/>
          </ac:spMkLst>
        </pc:spChg>
        <pc:spChg chg="add del mod">
          <ac:chgData name="Hardee Rameshchandra Garala" userId="c7178680-cbce-4f80-8f74-f20172b2d0b7" providerId="ADAL" clId="{F0CD92F4-BA79-5944-BEB0-E4A1CE993AC6}" dt="2022-03-02T02:38:55.614" v="240" actId="26606"/>
          <ac:spMkLst>
            <pc:docMk/>
            <pc:sldMk cId="4246721370" sldId="264"/>
            <ac:spMk id="15" creationId="{6DD90DDC-C728-5944-990D-A1031A7CE2D9}"/>
          </ac:spMkLst>
        </pc:spChg>
        <pc:spChg chg="add del">
          <ac:chgData name="Hardee Rameshchandra Garala" userId="c7178680-cbce-4f80-8f74-f20172b2d0b7" providerId="ADAL" clId="{F0CD92F4-BA79-5944-BEB0-E4A1CE993AC6}" dt="2022-03-02T02:38:30.492" v="223" actId="26606"/>
          <ac:spMkLst>
            <pc:docMk/>
            <pc:sldMk cId="4246721370" sldId="264"/>
            <ac:spMk id="20" creationId="{C5176844-69C3-4F79-BE38-EA5BDDF4FEA4}"/>
          </ac:spMkLst>
        </pc:spChg>
        <pc:spChg chg="add del">
          <ac:chgData name="Hardee Rameshchandra Garala" userId="c7178680-cbce-4f80-8f74-f20172b2d0b7" providerId="ADAL" clId="{F0CD92F4-BA79-5944-BEB0-E4A1CE993AC6}" dt="2022-03-02T02:38:35.718" v="225" actId="26606"/>
          <ac:spMkLst>
            <pc:docMk/>
            <pc:sldMk cId="4246721370" sldId="264"/>
            <ac:spMk id="21" creationId="{C5176844-69C3-4F79-BE38-EA5BDDF4FEA4}"/>
          </ac:spMkLst>
        </pc:spChg>
        <pc:spChg chg="add del">
          <ac:chgData name="Hardee Rameshchandra Garala" userId="c7178680-cbce-4f80-8f74-f20172b2d0b7" providerId="ADAL" clId="{F0CD92F4-BA79-5944-BEB0-E4A1CE993AC6}" dt="2022-03-02T02:38:30.492" v="223" actId="26606"/>
          <ac:spMkLst>
            <pc:docMk/>
            <pc:sldMk cId="4246721370" sldId="264"/>
            <ac:spMk id="22" creationId="{1CF1AAE4-D0BC-430F-A613-7BBAAECA0C2D}"/>
          </ac:spMkLst>
        </pc:spChg>
        <pc:spChg chg="add del">
          <ac:chgData name="Hardee Rameshchandra Garala" userId="c7178680-cbce-4f80-8f74-f20172b2d0b7" providerId="ADAL" clId="{F0CD92F4-BA79-5944-BEB0-E4A1CE993AC6}" dt="2022-03-02T02:38:30.492" v="223" actId="26606"/>
          <ac:spMkLst>
            <pc:docMk/>
            <pc:sldMk cId="4246721370" sldId="264"/>
            <ac:spMk id="24" creationId="{A101E513-AF74-4E9D-A31F-99664250722D}"/>
          </ac:spMkLst>
        </pc:spChg>
        <pc:spChg chg="add del">
          <ac:chgData name="Hardee Rameshchandra Garala" userId="c7178680-cbce-4f80-8f74-f20172b2d0b7" providerId="ADAL" clId="{F0CD92F4-BA79-5944-BEB0-E4A1CE993AC6}" dt="2022-03-02T02:38:35.718" v="225" actId="26606"/>
          <ac:spMkLst>
            <pc:docMk/>
            <pc:sldMk cId="4246721370" sldId="264"/>
            <ac:spMk id="25" creationId="{7BB25A96-E96A-4D45-AA98-5275E81FAC84}"/>
          </ac:spMkLst>
        </pc:spChg>
        <pc:spChg chg="add del">
          <ac:chgData name="Hardee Rameshchandra Garala" userId="c7178680-cbce-4f80-8f74-f20172b2d0b7" providerId="ADAL" clId="{F0CD92F4-BA79-5944-BEB0-E4A1CE993AC6}" dt="2022-03-02T02:38:35.718" v="225" actId="26606"/>
          <ac:spMkLst>
            <pc:docMk/>
            <pc:sldMk cId="4246721370" sldId="264"/>
            <ac:spMk id="27" creationId="{A101E513-AF74-4E9D-A31F-99664250722D}"/>
          </ac:spMkLst>
        </pc:spChg>
        <pc:spChg chg="add del">
          <ac:chgData name="Hardee Rameshchandra Garala" userId="c7178680-cbce-4f80-8f74-f20172b2d0b7" providerId="ADAL" clId="{F0CD92F4-BA79-5944-BEB0-E4A1CE993AC6}" dt="2022-03-02T02:38:39.141" v="227" actId="26606"/>
          <ac:spMkLst>
            <pc:docMk/>
            <pc:sldMk cId="4246721370" sldId="264"/>
            <ac:spMk id="29" creationId="{C5176844-69C3-4F79-BE38-EA5BDDF4FEA4}"/>
          </ac:spMkLst>
        </pc:spChg>
        <pc:spChg chg="add del">
          <ac:chgData name="Hardee Rameshchandra Garala" userId="c7178680-cbce-4f80-8f74-f20172b2d0b7" providerId="ADAL" clId="{F0CD92F4-BA79-5944-BEB0-E4A1CE993AC6}" dt="2022-03-02T02:38:39.141" v="227" actId="26606"/>
          <ac:spMkLst>
            <pc:docMk/>
            <pc:sldMk cId="4246721370" sldId="264"/>
            <ac:spMk id="30" creationId="{41113FF5-9B84-4A89-BF52-EA3C7E01AA3B}"/>
          </ac:spMkLst>
        </pc:spChg>
        <pc:spChg chg="add del">
          <ac:chgData name="Hardee Rameshchandra Garala" userId="c7178680-cbce-4f80-8f74-f20172b2d0b7" providerId="ADAL" clId="{F0CD92F4-BA79-5944-BEB0-E4A1CE993AC6}" dt="2022-03-02T02:38:39.141" v="227" actId="26606"/>
          <ac:spMkLst>
            <pc:docMk/>
            <pc:sldMk cId="4246721370" sldId="264"/>
            <ac:spMk id="31" creationId="{A101E513-AF74-4E9D-A31F-99664250722D}"/>
          </ac:spMkLst>
        </pc:spChg>
        <pc:spChg chg="add del">
          <ac:chgData name="Hardee Rameshchandra Garala" userId="c7178680-cbce-4f80-8f74-f20172b2d0b7" providerId="ADAL" clId="{F0CD92F4-BA79-5944-BEB0-E4A1CE993AC6}" dt="2022-03-02T02:38:44.118" v="229" actId="26606"/>
          <ac:spMkLst>
            <pc:docMk/>
            <pc:sldMk cId="4246721370" sldId="264"/>
            <ac:spMk id="34" creationId="{C5176844-69C3-4F79-BE38-EA5BDDF4FEA4}"/>
          </ac:spMkLst>
        </pc:spChg>
        <pc:spChg chg="add del">
          <ac:chgData name="Hardee Rameshchandra Garala" userId="c7178680-cbce-4f80-8f74-f20172b2d0b7" providerId="ADAL" clId="{F0CD92F4-BA79-5944-BEB0-E4A1CE993AC6}" dt="2022-03-02T02:38:44.118" v="229" actId="26606"/>
          <ac:spMkLst>
            <pc:docMk/>
            <pc:sldMk cId="4246721370" sldId="264"/>
            <ac:spMk id="35" creationId="{A101E513-AF74-4E9D-A31F-99664250722D}"/>
          </ac:spMkLst>
        </pc:spChg>
        <pc:spChg chg="add del">
          <ac:chgData name="Hardee Rameshchandra Garala" userId="c7178680-cbce-4f80-8f74-f20172b2d0b7" providerId="ADAL" clId="{F0CD92F4-BA79-5944-BEB0-E4A1CE993AC6}" dt="2022-03-02T02:38:45.056" v="231" actId="26606"/>
          <ac:spMkLst>
            <pc:docMk/>
            <pc:sldMk cId="4246721370" sldId="264"/>
            <ac:spMk id="38" creationId="{C5176844-69C3-4F79-BE38-EA5BDDF4FEA4}"/>
          </ac:spMkLst>
        </pc:spChg>
        <pc:spChg chg="add del">
          <ac:chgData name="Hardee Rameshchandra Garala" userId="c7178680-cbce-4f80-8f74-f20172b2d0b7" providerId="ADAL" clId="{F0CD92F4-BA79-5944-BEB0-E4A1CE993AC6}" dt="2022-03-02T02:38:45.056" v="231" actId="26606"/>
          <ac:spMkLst>
            <pc:docMk/>
            <pc:sldMk cId="4246721370" sldId="264"/>
            <ac:spMk id="40" creationId="{6DD90DDC-C728-5944-990D-A1031A7CE2D9}"/>
          </ac:spMkLst>
        </pc:spChg>
        <pc:spChg chg="add del">
          <ac:chgData name="Hardee Rameshchandra Garala" userId="c7178680-cbce-4f80-8f74-f20172b2d0b7" providerId="ADAL" clId="{F0CD92F4-BA79-5944-BEB0-E4A1CE993AC6}" dt="2022-03-02T02:38:45.056" v="231" actId="26606"/>
          <ac:spMkLst>
            <pc:docMk/>
            <pc:sldMk cId="4246721370" sldId="264"/>
            <ac:spMk id="41" creationId="{A101E513-AF74-4E9D-A31F-99664250722D}"/>
          </ac:spMkLst>
        </pc:spChg>
        <pc:spChg chg="add del">
          <ac:chgData name="Hardee Rameshchandra Garala" userId="c7178680-cbce-4f80-8f74-f20172b2d0b7" providerId="ADAL" clId="{F0CD92F4-BA79-5944-BEB0-E4A1CE993AC6}" dt="2022-03-02T02:38:46.122" v="233" actId="26606"/>
          <ac:spMkLst>
            <pc:docMk/>
            <pc:sldMk cId="4246721370" sldId="264"/>
            <ac:spMk id="43" creationId="{C5176844-69C3-4F79-BE38-EA5BDDF4FEA4}"/>
          </ac:spMkLst>
        </pc:spChg>
        <pc:spChg chg="add del">
          <ac:chgData name="Hardee Rameshchandra Garala" userId="c7178680-cbce-4f80-8f74-f20172b2d0b7" providerId="ADAL" clId="{F0CD92F4-BA79-5944-BEB0-E4A1CE993AC6}" dt="2022-03-02T02:38:46.122" v="233" actId="26606"/>
          <ac:spMkLst>
            <pc:docMk/>
            <pc:sldMk cId="4246721370" sldId="264"/>
            <ac:spMk id="45" creationId="{6DD90DDC-C728-5944-990D-A1031A7CE2D9}"/>
          </ac:spMkLst>
        </pc:spChg>
        <pc:spChg chg="add del">
          <ac:chgData name="Hardee Rameshchandra Garala" userId="c7178680-cbce-4f80-8f74-f20172b2d0b7" providerId="ADAL" clId="{F0CD92F4-BA79-5944-BEB0-E4A1CE993AC6}" dt="2022-03-02T02:38:46.122" v="233" actId="26606"/>
          <ac:spMkLst>
            <pc:docMk/>
            <pc:sldMk cId="4246721370" sldId="264"/>
            <ac:spMk id="46" creationId="{A101E513-AF74-4E9D-A31F-99664250722D}"/>
          </ac:spMkLst>
        </pc:spChg>
        <pc:spChg chg="add del">
          <ac:chgData name="Hardee Rameshchandra Garala" userId="c7178680-cbce-4f80-8f74-f20172b2d0b7" providerId="ADAL" clId="{F0CD92F4-BA79-5944-BEB0-E4A1CE993AC6}" dt="2022-03-02T02:38:53.396" v="235" actId="26606"/>
          <ac:spMkLst>
            <pc:docMk/>
            <pc:sldMk cId="4246721370" sldId="264"/>
            <ac:spMk id="48" creationId="{C5176844-69C3-4F79-BE38-EA5BDDF4FEA4}"/>
          </ac:spMkLst>
        </pc:spChg>
        <pc:spChg chg="add del">
          <ac:chgData name="Hardee Rameshchandra Garala" userId="c7178680-cbce-4f80-8f74-f20172b2d0b7" providerId="ADAL" clId="{F0CD92F4-BA79-5944-BEB0-E4A1CE993AC6}" dt="2022-03-02T02:38:53.396" v="235" actId="26606"/>
          <ac:spMkLst>
            <pc:docMk/>
            <pc:sldMk cId="4246721370" sldId="264"/>
            <ac:spMk id="50" creationId="{6DD90DDC-C728-5944-990D-A1031A7CE2D9}"/>
          </ac:spMkLst>
        </pc:spChg>
        <pc:spChg chg="add del">
          <ac:chgData name="Hardee Rameshchandra Garala" userId="c7178680-cbce-4f80-8f74-f20172b2d0b7" providerId="ADAL" clId="{F0CD92F4-BA79-5944-BEB0-E4A1CE993AC6}" dt="2022-03-02T02:38:53.396" v="235" actId="26606"/>
          <ac:spMkLst>
            <pc:docMk/>
            <pc:sldMk cId="4246721370" sldId="264"/>
            <ac:spMk id="51" creationId="{A101E513-AF74-4E9D-A31F-99664250722D}"/>
          </ac:spMkLst>
        </pc:spChg>
        <pc:spChg chg="add del">
          <ac:chgData name="Hardee Rameshchandra Garala" userId="c7178680-cbce-4f80-8f74-f20172b2d0b7" providerId="ADAL" clId="{F0CD92F4-BA79-5944-BEB0-E4A1CE993AC6}" dt="2022-03-02T02:38:54.761" v="237" actId="26606"/>
          <ac:spMkLst>
            <pc:docMk/>
            <pc:sldMk cId="4246721370" sldId="264"/>
            <ac:spMk id="53" creationId="{C5176844-69C3-4F79-BE38-EA5BDDF4FEA4}"/>
          </ac:spMkLst>
        </pc:spChg>
        <pc:spChg chg="add del">
          <ac:chgData name="Hardee Rameshchandra Garala" userId="c7178680-cbce-4f80-8f74-f20172b2d0b7" providerId="ADAL" clId="{F0CD92F4-BA79-5944-BEB0-E4A1CE993AC6}" dt="2022-03-02T02:38:54.761" v="237" actId="26606"/>
          <ac:spMkLst>
            <pc:docMk/>
            <pc:sldMk cId="4246721370" sldId="264"/>
            <ac:spMk id="55" creationId="{6DD90DDC-C728-5944-990D-A1031A7CE2D9}"/>
          </ac:spMkLst>
        </pc:spChg>
        <pc:spChg chg="add del">
          <ac:chgData name="Hardee Rameshchandra Garala" userId="c7178680-cbce-4f80-8f74-f20172b2d0b7" providerId="ADAL" clId="{F0CD92F4-BA79-5944-BEB0-E4A1CE993AC6}" dt="2022-03-02T02:38:54.761" v="237" actId="26606"/>
          <ac:spMkLst>
            <pc:docMk/>
            <pc:sldMk cId="4246721370" sldId="264"/>
            <ac:spMk id="56" creationId="{A101E513-AF74-4E9D-A31F-99664250722D}"/>
          </ac:spMkLst>
        </pc:spChg>
        <pc:spChg chg="add del">
          <ac:chgData name="Hardee Rameshchandra Garala" userId="c7178680-cbce-4f80-8f74-f20172b2d0b7" providerId="ADAL" clId="{F0CD92F4-BA79-5944-BEB0-E4A1CE993AC6}" dt="2022-03-02T02:38:55.605" v="239" actId="26606"/>
          <ac:spMkLst>
            <pc:docMk/>
            <pc:sldMk cId="4246721370" sldId="264"/>
            <ac:spMk id="58" creationId="{C5176844-69C3-4F79-BE38-EA5BDDF4FEA4}"/>
          </ac:spMkLst>
        </pc:spChg>
        <pc:spChg chg="add del">
          <ac:chgData name="Hardee Rameshchandra Garala" userId="c7178680-cbce-4f80-8f74-f20172b2d0b7" providerId="ADAL" clId="{F0CD92F4-BA79-5944-BEB0-E4A1CE993AC6}" dt="2022-03-02T02:38:55.605" v="239" actId="26606"/>
          <ac:spMkLst>
            <pc:docMk/>
            <pc:sldMk cId="4246721370" sldId="264"/>
            <ac:spMk id="60" creationId="{6DD90DDC-C728-5944-990D-A1031A7CE2D9}"/>
          </ac:spMkLst>
        </pc:spChg>
        <pc:spChg chg="add del">
          <ac:chgData name="Hardee Rameshchandra Garala" userId="c7178680-cbce-4f80-8f74-f20172b2d0b7" providerId="ADAL" clId="{F0CD92F4-BA79-5944-BEB0-E4A1CE993AC6}" dt="2022-03-02T02:38:55.605" v="239" actId="26606"/>
          <ac:spMkLst>
            <pc:docMk/>
            <pc:sldMk cId="4246721370" sldId="264"/>
            <ac:spMk id="61" creationId="{A101E513-AF74-4E9D-A31F-99664250722D}"/>
          </ac:spMkLst>
        </pc:spChg>
        <pc:spChg chg="add del">
          <ac:chgData name="Hardee Rameshchandra Garala" userId="c7178680-cbce-4f80-8f74-f20172b2d0b7" providerId="ADAL" clId="{F0CD92F4-BA79-5944-BEB0-E4A1CE993AC6}" dt="2022-03-02T02:42:24.130" v="299" actId="26606"/>
          <ac:spMkLst>
            <pc:docMk/>
            <pc:sldMk cId="4246721370" sldId="264"/>
            <ac:spMk id="63" creationId="{C5176844-69C3-4F79-BE38-EA5BDDF4FEA4}"/>
          </ac:spMkLst>
        </pc:spChg>
        <pc:spChg chg="add mod">
          <ac:chgData name="Hardee Rameshchandra Garala" userId="c7178680-cbce-4f80-8f74-f20172b2d0b7" providerId="ADAL" clId="{F0CD92F4-BA79-5944-BEB0-E4A1CE993AC6}" dt="2022-03-02T02:42:24.130" v="299" actId="26606"/>
          <ac:spMkLst>
            <pc:docMk/>
            <pc:sldMk cId="4246721370" sldId="264"/>
            <ac:spMk id="65" creationId="{6DD90DDC-C728-5944-990D-A1031A7CE2D9}"/>
          </ac:spMkLst>
        </pc:spChg>
        <pc:spChg chg="add del">
          <ac:chgData name="Hardee Rameshchandra Garala" userId="c7178680-cbce-4f80-8f74-f20172b2d0b7" providerId="ADAL" clId="{F0CD92F4-BA79-5944-BEB0-E4A1CE993AC6}" dt="2022-03-02T02:42:24.130" v="299" actId="26606"/>
          <ac:spMkLst>
            <pc:docMk/>
            <pc:sldMk cId="4246721370" sldId="264"/>
            <ac:spMk id="66" creationId="{A101E513-AF74-4E9D-A31F-99664250722D}"/>
          </ac:spMkLst>
        </pc:spChg>
        <pc:spChg chg="add">
          <ac:chgData name="Hardee Rameshchandra Garala" userId="c7178680-cbce-4f80-8f74-f20172b2d0b7" providerId="ADAL" clId="{F0CD92F4-BA79-5944-BEB0-E4A1CE993AC6}" dt="2022-03-02T02:42:24.130" v="299" actId="26606"/>
          <ac:spMkLst>
            <pc:docMk/>
            <pc:sldMk cId="4246721370" sldId="264"/>
            <ac:spMk id="73" creationId="{C5176844-69C3-4F79-BE38-EA5BDDF4FEA4}"/>
          </ac:spMkLst>
        </pc:spChg>
        <pc:spChg chg="add">
          <ac:chgData name="Hardee Rameshchandra Garala" userId="c7178680-cbce-4f80-8f74-f20172b2d0b7" providerId="ADAL" clId="{F0CD92F4-BA79-5944-BEB0-E4A1CE993AC6}" dt="2022-03-02T02:42:24.130" v="299" actId="26606"/>
          <ac:spMkLst>
            <pc:docMk/>
            <pc:sldMk cId="4246721370" sldId="264"/>
            <ac:spMk id="77" creationId="{CAF8A158-E51E-4253-820B-3970F73976B6}"/>
          </ac:spMkLst>
        </pc:spChg>
        <pc:spChg chg="add">
          <ac:chgData name="Hardee Rameshchandra Garala" userId="c7178680-cbce-4f80-8f74-f20172b2d0b7" providerId="ADAL" clId="{F0CD92F4-BA79-5944-BEB0-E4A1CE993AC6}" dt="2022-03-02T02:42:24.130" v="299" actId="26606"/>
          <ac:spMkLst>
            <pc:docMk/>
            <pc:sldMk cId="4246721370" sldId="264"/>
            <ac:spMk id="79" creationId="{A101E513-AF74-4E9D-A31F-99664250722D}"/>
          </ac:spMkLst>
        </pc:spChg>
        <pc:graphicFrameChg chg="add del">
          <ac:chgData name="Hardee Rameshchandra Garala" userId="c7178680-cbce-4f80-8f74-f20172b2d0b7" providerId="ADAL" clId="{F0CD92F4-BA79-5944-BEB0-E4A1CE993AC6}" dt="2022-03-02T02:38:35.718" v="225" actId="26606"/>
          <ac:graphicFrameMkLst>
            <pc:docMk/>
            <pc:sldMk cId="4246721370" sldId="264"/>
            <ac:graphicFrameMk id="17" creationId="{10E0D333-049F-480F-8EAC-8A0FCF29B32E}"/>
          </ac:graphicFrameMkLst>
        </pc:graphicFrameChg>
        <pc:graphicFrameChg chg="add del">
          <ac:chgData name="Hardee Rameshchandra Garala" userId="c7178680-cbce-4f80-8f74-f20172b2d0b7" providerId="ADAL" clId="{F0CD92F4-BA79-5944-BEB0-E4A1CE993AC6}" dt="2022-03-02T02:38:39.141" v="227" actId="26606"/>
          <ac:graphicFrameMkLst>
            <pc:docMk/>
            <pc:sldMk cId="4246721370" sldId="264"/>
            <ac:graphicFrameMk id="32" creationId="{808B1B6A-466C-49BB-B23D-6CAA90153EB8}"/>
          </ac:graphicFrameMkLst>
        </pc:graphicFrameChg>
        <pc:graphicFrameChg chg="add del">
          <ac:chgData name="Hardee Rameshchandra Garala" userId="c7178680-cbce-4f80-8f74-f20172b2d0b7" providerId="ADAL" clId="{F0CD92F4-BA79-5944-BEB0-E4A1CE993AC6}" dt="2022-03-02T02:38:44.118" v="229" actId="26606"/>
          <ac:graphicFrameMkLst>
            <pc:docMk/>
            <pc:sldMk cId="4246721370" sldId="264"/>
            <ac:graphicFrameMk id="36" creationId="{99DEBA74-CCD0-4389-8B39-254AA58F69F6}"/>
          </ac:graphicFrameMkLst>
        </pc:graphicFrameChg>
        <pc:picChg chg="add">
          <ac:chgData name="Hardee Rameshchandra Garala" userId="c7178680-cbce-4f80-8f74-f20172b2d0b7" providerId="ADAL" clId="{F0CD92F4-BA79-5944-BEB0-E4A1CE993AC6}" dt="2022-03-02T02:42:24.130" v="299" actId="26606"/>
          <ac:picMkLst>
            <pc:docMk/>
            <pc:sldMk cId="4246721370" sldId="264"/>
            <ac:picMk id="70" creationId="{DE327468-2663-4DAD-87CE-DADE3853B0AF}"/>
          </ac:picMkLst>
        </pc:picChg>
        <pc:cxnChg chg="add del">
          <ac:chgData name="Hardee Rameshchandra Garala" userId="c7178680-cbce-4f80-8f74-f20172b2d0b7" providerId="ADAL" clId="{F0CD92F4-BA79-5944-BEB0-E4A1CE993AC6}" dt="2022-03-02T02:38:35.718" v="225" actId="26606"/>
          <ac:cxnSpMkLst>
            <pc:docMk/>
            <pc:sldMk cId="4246721370" sldId="264"/>
            <ac:cxnSpMk id="23" creationId="{33862825-C012-4895-A17E-F3D1F62D89DD}"/>
          </ac:cxnSpMkLst>
        </pc:cxnChg>
        <pc:cxnChg chg="add del">
          <ac:chgData name="Hardee Rameshchandra Garala" userId="c7178680-cbce-4f80-8f74-f20172b2d0b7" providerId="ADAL" clId="{F0CD92F4-BA79-5944-BEB0-E4A1CE993AC6}" dt="2022-03-02T02:38:45.056" v="231" actId="26606"/>
          <ac:cxnSpMkLst>
            <pc:docMk/>
            <pc:sldMk cId="4246721370" sldId="264"/>
            <ac:cxnSpMk id="39" creationId="{AEF97C72-3F89-4F0A-9629-01818B389CF0}"/>
          </ac:cxnSpMkLst>
        </pc:cxnChg>
        <pc:cxnChg chg="add del">
          <ac:chgData name="Hardee Rameshchandra Garala" userId="c7178680-cbce-4f80-8f74-f20172b2d0b7" providerId="ADAL" clId="{F0CD92F4-BA79-5944-BEB0-E4A1CE993AC6}" dt="2022-03-02T02:38:46.122" v="233" actId="26606"/>
          <ac:cxnSpMkLst>
            <pc:docMk/>
            <pc:sldMk cId="4246721370" sldId="264"/>
            <ac:cxnSpMk id="44" creationId="{33862825-C012-4895-A17E-F3D1F62D89DD}"/>
          </ac:cxnSpMkLst>
        </pc:cxnChg>
        <pc:cxnChg chg="add del">
          <ac:chgData name="Hardee Rameshchandra Garala" userId="c7178680-cbce-4f80-8f74-f20172b2d0b7" providerId="ADAL" clId="{F0CD92F4-BA79-5944-BEB0-E4A1CE993AC6}" dt="2022-03-02T02:38:53.396" v="235" actId="26606"/>
          <ac:cxnSpMkLst>
            <pc:docMk/>
            <pc:sldMk cId="4246721370" sldId="264"/>
            <ac:cxnSpMk id="49" creationId="{AEF97C72-3F89-4F0A-9629-01818B389CF0}"/>
          </ac:cxnSpMkLst>
        </pc:cxnChg>
        <pc:cxnChg chg="add del">
          <ac:chgData name="Hardee Rameshchandra Garala" userId="c7178680-cbce-4f80-8f74-f20172b2d0b7" providerId="ADAL" clId="{F0CD92F4-BA79-5944-BEB0-E4A1CE993AC6}" dt="2022-03-02T02:38:54.761" v="237" actId="26606"/>
          <ac:cxnSpMkLst>
            <pc:docMk/>
            <pc:sldMk cId="4246721370" sldId="264"/>
            <ac:cxnSpMk id="54" creationId="{33862825-C012-4895-A17E-F3D1F62D89DD}"/>
          </ac:cxnSpMkLst>
        </pc:cxnChg>
        <pc:cxnChg chg="add del">
          <ac:chgData name="Hardee Rameshchandra Garala" userId="c7178680-cbce-4f80-8f74-f20172b2d0b7" providerId="ADAL" clId="{F0CD92F4-BA79-5944-BEB0-E4A1CE993AC6}" dt="2022-03-02T02:38:55.605" v="239" actId="26606"/>
          <ac:cxnSpMkLst>
            <pc:docMk/>
            <pc:sldMk cId="4246721370" sldId="264"/>
            <ac:cxnSpMk id="59" creationId="{AEF97C72-3F89-4F0A-9629-01818B389CF0}"/>
          </ac:cxnSpMkLst>
        </pc:cxnChg>
        <pc:cxnChg chg="add del">
          <ac:chgData name="Hardee Rameshchandra Garala" userId="c7178680-cbce-4f80-8f74-f20172b2d0b7" providerId="ADAL" clId="{F0CD92F4-BA79-5944-BEB0-E4A1CE993AC6}" dt="2022-03-02T02:42:24.130" v="299" actId="26606"/>
          <ac:cxnSpMkLst>
            <pc:docMk/>
            <pc:sldMk cId="4246721370" sldId="264"/>
            <ac:cxnSpMk id="64" creationId="{33862825-C012-4895-A17E-F3D1F62D89DD}"/>
          </ac:cxnSpMkLst>
        </pc:cxnChg>
        <pc:cxnChg chg="add">
          <ac:chgData name="Hardee Rameshchandra Garala" userId="c7178680-cbce-4f80-8f74-f20172b2d0b7" providerId="ADAL" clId="{F0CD92F4-BA79-5944-BEB0-E4A1CE993AC6}" dt="2022-03-02T02:42:24.130" v="299" actId="26606"/>
          <ac:cxnSpMkLst>
            <pc:docMk/>
            <pc:sldMk cId="4246721370" sldId="264"/>
            <ac:cxnSpMk id="75" creationId="{33862825-C012-4895-A17E-F3D1F62D89DD}"/>
          </ac:cxnSpMkLst>
        </pc:cxnChg>
      </pc:sldChg>
      <pc:sldChg chg="addSp delSp modSp mod">
        <pc:chgData name="Hardee Rameshchandra Garala" userId="c7178680-cbce-4f80-8f74-f20172b2d0b7" providerId="ADAL" clId="{F0CD92F4-BA79-5944-BEB0-E4A1CE993AC6}" dt="2022-03-02T02:42:53.840" v="302" actId="26606"/>
        <pc:sldMkLst>
          <pc:docMk/>
          <pc:sldMk cId="2451944503" sldId="265"/>
        </pc:sldMkLst>
        <pc:spChg chg="mod">
          <ac:chgData name="Hardee Rameshchandra Garala" userId="c7178680-cbce-4f80-8f74-f20172b2d0b7" providerId="ADAL" clId="{F0CD92F4-BA79-5944-BEB0-E4A1CE993AC6}" dt="2022-03-02T02:42:53.840" v="302" actId="26606"/>
          <ac:spMkLst>
            <pc:docMk/>
            <pc:sldMk cId="2451944503" sldId="265"/>
            <ac:spMk id="2" creationId="{D53770FC-23A0-F945-9F3A-9604905E8AC5}"/>
          </ac:spMkLst>
        </pc:spChg>
        <pc:spChg chg="del">
          <ac:chgData name="Hardee Rameshchandra Garala" userId="c7178680-cbce-4f80-8f74-f20172b2d0b7" providerId="ADAL" clId="{F0CD92F4-BA79-5944-BEB0-E4A1CE993AC6}" dt="2022-03-02T02:42:53.840" v="302" actId="26606"/>
          <ac:spMkLst>
            <pc:docMk/>
            <pc:sldMk cId="2451944503" sldId="265"/>
            <ac:spMk id="8" creationId="{C5176844-69C3-4F79-BE38-EA5BDDF4FEA4}"/>
          </ac:spMkLst>
        </pc:spChg>
        <pc:spChg chg="del">
          <ac:chgData name="Hardee Rameshchandra Garala" userId="c7178680-cbce-4f80-8f74-f20172b2d0b7" providerId="ADAL" clId="{F0CD92F4-BA79-5944-BEB0-E4A1CE993AC6}" dt="2022-03-02T02:42:53.840" v="302" actId="26606"/>
          <ac:spMkLst>
            <pc:docMk/>
            <pc:sldMk cId="2451944503" sldId="265"/>
            <ac:spMk id="10" creationId="{1CF1AAE4-D0BC-430F-A613-7BBAAECA0C2D}"/>
          </ac:spMkLst>
        </pc:spChg>
        <pc:spChg chg="del">
          <ac:chgData name="Hardee Rameshchandra Garala" userId="c7178680-cbce-4f80-8f74-f20172b2d0b7" providerId="ADAL" clId="{F0CD92F4-BA79-5944-BEB0-E4A1CE993AC6}" dt="2022-03-02T02:42:53.840" v="302" actId="26606"/>
          <ac:spMkLst>
            <pc:docMk/>
            <pc:sldMk cId="2451944503" sldId="265"/>
            <ac:spMk id="12" creationId="{A101E513-AF74-4E9D-A31F-99664250722D}"/>
          </ac:spMkLst>
        </pc:spChg>
        <pc:spChg chg="add del">
          <ac:chgData name="Hardee Rameshchandra Garala" userId="c7178680-cbce-4f80-8f74-f20172b2d0b7" providerId="ADAL" clId="{F0CD92F4-BA79-5944-BEB0-E4A1CE993AC6}" dt="2022-03-02T02:42:53.840" v="302" actId="26606"/>
          <ac:spMkLst>
            <pc:docMk/>
            <pc:sldMk cId="2451944503" sldId="265"/>
            <ac:spMk id="15" creationId="{6DD90DDC-C728-5944-990D-A1031A7CE2D9}"/>
          </ac:spMkLst>
        </pc:spChg>
        <pc:spChg chg="add">
          <ac:chgData name="Hardee Rameshchandra Garala" userId="c7178680-cbce-4f80-8f74-f20172b2d0b7" providerId="ADAL" clId="{F0CD92F4-BA79-5944-BEB0-E4A1CE993AC6}" dt="2022-03-02T02:42:53.840" v="302" actId="26606"/>
          <ac:spMkLst>
            <pc:docMk/>
            <pc:sldMk cId="2451944503" sldId="265"/>
            <ac:spMk id="21" creationId="{C5176844-69C3-4F79-BE38-EA5BDDF4FEA4}"/>
          </ac:spMkLst>
        </pc:spChg>
        <pc:spChg chg="add">
          <ac:chgData name="Hardee Rameshchandra Garala" userId="c7178680-cbce-4f80-8f74-f20172b2d0b7" providerId="ADAL" clId="{F0CD92F4-BA79-5944-BEB0-E4A1CE993AC6}" dt="2022-03-02T02:42:53.840" v="302" actId="26606"/>
          <ac:spMkLst>
            <pc:docMk/>
            <pc:sldMk cId="2451944503" sldId="265"/>
            <ac:spMk id="23" creationId="{CEB9CCF0-FDC8-4563-ADE4-F400B6BD14AA}"/>
          </ac:spMkLst>
        </pc:spChg>
        <pc:spChg chg="add">
          <ac:chgData name="Hardee Rameshchandra Garala" userId="c7178680-cbce-4f80-8f74-f20172b2d0b7" providerId="ADAL" clId="{F0CD92F4-BA79-5944-BEB0-E4A1CE993AC6}" dt="2022-03-02T02:42:53.840" v="302" actId="26606"/>
          <ac:spMkLst>
            <pc:docMk/>
            <pc:sldMk cId="2451944503" sldId="265"/>
            <ac:spMk id="25" creationId="{A101E513-AF74-4E9D-A31F-99664250722D}"/>
          </ac:spMkLst>
        </pc:spChg>
        <pc:graphicFrameChg chg="add del">
          <ac:chgData name="Hardee Rameshchandra Garala" userId="c7178680-cbce-4f80-8f74-f20172b2d0b7" providerId="ADAL" clId="{F0CD92F4-BA79-5944-BEB0-E4A1CE993AC6}" dt="2022-03-02T02:42:53.819" v="301" actId="26606"/>
          <ac:graphicFrameMkLst>
            <pc:docMk/>
            <pc:sldMk cId="2451944503" sldId="265"/>
            <ac:graphicFrameMk id="17" creationId="{AA57423A-256E-40FA-8DE0-7B130059A0E9}"/>
          </ac:graphicFrameMkLst>
        </pc:graphicFrameChg>
        <pc:graphicFrameChg chg="add">
          <ac:chgData name="Hardee Rameshchandra Garala" userId="c7178680-cbce-4f80-8f74-f20172b2d0b7" providerId="ADAL" clId="{F0CD92F4-BA79-5944-BEB0-E4A1CE993AC6}" dt="2022-03-02T02:42:53.840" v="302" actId="26606"/>
          <ac:graphicFrameMkLst>
            <pc:docMk/>
            <pc:sldMk cId="2451944503" sldId="265"/>
            <ac:graphicFrameMk id="19" creationId="{238465B9-E4A0-4427-B4F1-DE2A25683FBA}"/>
          </ac:graphicFrameMkLst>
        </pc:graphicFrameChg>
      </pc:sldChg>
      <pc:sldChg chg="addSp delSp modSp mod">
        <pc:chgData name="Hardee Rameshchandra Garala" userId="c7178680-cbce-4f80-8f74-f20172b2d0b7" providerId="ADAL" clId="{F0CD92F4-BA79-5944-BEB0-E4A1CE993AC6}" dt="2022-03-02T02:40:21.923" v="271" actId="26606"/>
        <pc:sldMkLst>
          <pc:docMk/>
          <pc:sldMk cId="2710388933" sldId="266"/>
        </pc:sldMkLst>
        <pc:spChg chg="mod">
          <ac:chgData name="Hardee Rameshchandra Garala" userId="c7178680-cbce-4f80-8f74-f20172b2d0b7" providerId="ADAL" clId="{F0CD92F4-BA79-5944-BEB0-E4A1CE993AC6}" dt="2022-03-02T02:40:13.904" v="269" actId="26606"/>
          <ac:spMkLst>
            <pc:docMk/>
            <pc:sldMk cId="2710388933" sldId="266"/>
            <ac:spMk id="2" creationId="{D53770FC-23A0-F945-9F3A-9604905E8AC5}"/>
          </ac:spMkLst>
        </pc:spChg>
        <pc:spChg chg="add del">
          <ac:chgData name="Hardee Rameshchandra Garala" userId="c7178680-cbce-4f80-8f74-f20172b2d0b7" providerId="ADAL" clId="{F0CD92F4-BA79-5944-BEB0-E4A1CE993AC6}" dt="2022-03-02T02:40:13.904" v="269" actId="26606"/>
          <ac:spMkLst>
            <pc:docMk/>
            <pc:sldMk cId="2710388933" sldId="266"/>
            <ac:spMk id="8" creationId="{C5176844-69C3-4F79-BE38-EA5BDDF4FEA4}"/>
          </ac:spMkLst>
        </pc:spChg>
        <pc:spChg chg="add del">
          <ac:chgData name="Hardee Rameshchandra Garala" userId="c7178680-cbce-4f80-8f74-f20172b2d0b7" providerId="ADAL" clId="{F0CD92F4-BA79-5944-BEB0-E4A1CE993AC6}" dt="2022-03-02T02:40:13.904" v="269" actId="26606"/>
          <ac:spMkLst>
            <pc:docMk/>
            <pc:sldMk cId="2710388933" sldId="266"/>
            <ac:spMk id="10" creationId="{1CF1AAE4-D0BC-430F-A613-7BBAAECA0C2D}"/>
          </ac:spMkLst>
        </pc:spChg>
        <pc:spChg chg="add del">
          <ac:chgData name="Hardee Rameshchandra Garala" userId="c7178680-cbce-4f80-8f74-f20172b2d0b7" providerId="ADAL" clId="{F0CD92F4-BA79-5944-BEB0-E4A1CE993AC6}" dt="2022-03-02T02:40:13.904" v="269" actId="26606"/>
          <ac:spMkLst>
            <pc:docMk/>
            <pc:sldMk cId="2710388933" sldId="266"/>
            <ac:spMk id="12" creationId="{A101E513-AF74-4E9D-A31F-99664250722D}"/>
          </ac:spMkLst>
        </pc:spChg>
        <pc:spChg chg="add del">
          <ac:chgData name="Hardee Rameshchandra Garala" userId="c7178680-cbce-4f80-8f74-f20172b2d0b7" providerId="ADAL" clId="{F0CD92F4-BA79-5944-BEB0-E4A1CE993AC6}" dt="2022-03-02T02:40:21.923" v="271" actId="26606"/>
          <ac:spMkLst>
            <pc:docMk/>
            <pc:sldMk cId="2710388933" sldId="266"/>
            <ac:spMk id="14" creationId="{DD4C4B28-6B4B-4445-8535-F516D74E4AA9}"/>
          </ac:spMkLst>
        </pc:spChg>
        <pc:spChg chg="add del">
          <ac:chgData name="Hardee Rameshchandra Garala" userId="c7178680-cbce-4f80-8f74-f20172b2d0b7" providerId="ADAL" clId="{F0CD92F4-BA79-5944-BEB0-E4A1CE993AC6}" dt="2022-03-02T02:40:21.923" v="271" actId="26606"/>
          <ac:spMkLst>
            <pc:docMk/>
            <pc:sldMk cId="2710388933" sldId="266"/>
            <ac:spMk id="16" creationId="{55B419A7-F817-4767-8CCB-FB0E189C4ACD}"/>
          </ac:spMkLst>
        </pc:spChg>
        <pc:spChg chg="add del">
          <ac:chgData name="Hardee Rameshchandra Garala" userId="c7178680-cbce-4f80-8f74-f20172b2d0b7" providerId="ADAL" clId="{F0CD92F4-BA79-5944-BEB0-E4A1CE993AC6}" dt="2022-03-02T02:39:23.927" v="248" actId="26606"/>
          <ac:spMkLst>
            <pc:docMk/>
            <pc:sldMk cId="2710388933" sldId="266"/>
            <ac:spMk id="17" creationId="{DD4C4B28-6B4B-4445-8535-F516D74E4AA9}"/>
          </ac:spMkLst>
        </pc:spChg>
        <pc:spChg chg="add del">
          <ac:chgData name="Hardee Rameshchandra Garala" userId="c7178680-cbce-4f80-8f74-f20172b2d0b7" providerId="ADAL" clId="{F0CD92F4-BA79-5944-BEB0-E4A1CE993AC6}" dt="2022-03-02T02:40:21.923" v="271" actId="26606"/>
          <ac:spMkLst>
            <pc:docMk/>
            <pc:sldMk cId="2710388933" sldId="266"/>
            <ac:spMk id="18" creationId="{7AF9319C-2D9B-4868-AEAE-37298EA0F4B9}"/>
          </ac:spMkLst>
        </pc:spChg>
        <pc:spChg chg="add del">
          <ac:chgData name="Hardee Rameshchandra Garala" userId="c7178680-cbce-4f80-8f74-f20172b2d0b7" providerId="ADAL" clId="{F0CD92F4-BA79-5944-BEB0-E4A1CE993AC6}" dt="2022-03-02T02:40:21.923" v="271" actId="26606"/>
          <ac:spMkLst>
            <pc:docMk/>
            <pc:sldMk cId="2710388933" sldId="266"/>
            <ac:spMk id="20" creationId="{ADA271CD-3011-4A05-B4A3-80F1794684F2}"/>
          </ac:spMkLst>
        </pc:spChg>
        <pc:spChg chg="add del">
          <ac:chgData name="Hardee Rameshchandra Garala" userId="c7178680-cbce-4f80-8f74-f20172b2d0b7" providerId="ADAL" clId="{F0CD92F4-BA79-5944-BEB0-E4A1CE993AC6}" dt="2022-03-02T02:39:23.927" v="248" actId="26606"/>
          <ac:spMkLst>
            <pc:docMk/>
            <pc:sldMk cId="2710388933" sldId="266"/>
            <ac:spMk id="21" creationId="{55B419A7-F817-4767-8CCB-FB0E189C4ACD}"/>
          </ac:spMkLst>
        </pc:spChg>
        <pc:spChg chg="add">
          <ac:chgData name="Hardee Rameshchandra Garala" userId="c7178680-cbce-4f80-8f74-f20172b2d0b7" providerId="ADAL" clId="{F0CD92F4-BA79-5944-BEB0-E4A1CE993AC6}" dt="2022-03-02T02:40:21.923" v="271" actId="26606"/>
          <ac:spMkLst>
            <pc:docMk/>
            <pc:sldMk cId="2710388933" sldId="266"/>
            <ac:spMk id="22" creationId="{DD4C4B28-6B4B-4445-8535-F516D74E4AA9}"/>
          </ac:spMkLst>
        </pc:spChg>
        <pc:spChg chg="add del">
          <ac:chgData name="Hardee Rameshchandra Garala" userId="c7178680-cbce-4f80-8f74-f20172b2d0b7" providerId="ADAL" clId="{F0CD92F4-BA79-5944-BEB0-E4A1CE993AC6}" dt="2022-03-02T02:39:23.927" v="248" actId="26606"/>
          <ac:spMkLst>
            <pc:docMk/>
            <pc:sldMk cId="2710388933" sldId="266"/>
            <ac:spMk id="23" creationId="{7AF9319C-2D9B-4868-AEAE-37298EA0F4B9}"/>
          </ac:spMkLst>
        </pc:spChg>
        <pc:spChg chg="add del">
          <ac:chgData name="Hardee Rameshchandra Garala" userId="c7178680-cbce-4f80-8f74-f20172b2d0b7" providerId="ADAL" clId="{F0CD92F4-BA79-5944-BEB0-E4A1CE993AC6}" dt="2022-03-02T02:39:23.927" v="248" actId="26606"/>
          <ac:spMkLst>
            <pc:docMk/>
            <pc:sldMk cId="2710388933" sldId="266"/>
            <ac:spMk id="25" creationId="{ADA271CD-3011-4A05-B4A3-80F1794684F2}"/>
          </ac:spMkLst>
        </pc:spChg>
        <pc:spChg chg="add">
          <ac:chgData name="Hardee Rameshchandra Garala" userId="c7178680-cbce-4f80-8f74-f20172b2d0b7" providerId="ADAL" clId="{F0CD92F4-BA79-5944-BEB0-E4A1CE993AC6}" dt="2022-03-02T02:40:21.923" v="271" actId="26606"/>
          <ac:spMkLst>
            <pc:docMk/>
            <pc:sldMk cId="2710388933" sldId="266"/>
            <ac:spMk id="26" creationId="{55B419A7-F817-4767-8CCB-FB0E189C4ACD}"/>
          </ac:spMkLst>
        </pc:spChg>
        <pc:spChg chg="add del">
          <ac:chgData name="Hardee Rameshchandra Garala" userId="c7178680-cbce-4f80-8f74-f20172b2d0b7" providerId="ADAL" clId="{F0CD92F4-BA79-5944-BEB0-E4A1CE993AC6}" dt="2022-03-02T02:40:08.037" v="268" actId="26606"/>
          <ac:spMkLst>
            <pc:docMk/>
            <pc:sldMk cId="2710388933" sldId="266"/>
            <ac:spMk id="27" creationId="{DD4C4B28-6B4B-4445-8535-F516D74E4AA9}"/>
          </ac:spMkLst>
        </pc:spChg>
        <pc:spChg chg="add del">
          <ac:chgData name="Hardee Rameshchandra Garala" userId="c7178680-cbce-4f80-8f74-f20172b2d0b7" providerId="ADAL" clId="{F0CD92F4-BA79-5944-BEB0-E4A1CE993AC6}" dt="2022-03-02T02:40:08.037" v="268" actId="26606"/>
          <ac:spMkLst>
            <pc:docMk/>
            <pc:sldMk cId="2710388933" sldId="266"/>
            <ac:spMk id="29" creationId="{55B419A7-F817-4767-8CCB-FB0E189C4ACD}"/>
          </ac:spMkLst>
        </pc:spChg>
        <pc:spChg chg="add del">
          <ac:chgData name="Hardee Rameshchandra Garala" userId="c7178680-cbce-4f80-8f74-f20172b2d0b7" providerId="ADAL" clId="{F0CD92F4-BA79-5944-BEB0-E4A1CE993AC6}" dt="2022-03-02T02:40:08.037" v="268" actId="26606"/>
          <ac:spMkLst>
            <pc:docMk/>
            <pc:sldMk cId="2710388933" sldId="266"/>
            <ac:spMk id="30" creationId="{7AF9319C-2D9B-4868-AEAE-37298EA0F4B9}"/>
          </ac:spMkLst>
        </pc:spChg>
        <pc:spChg chg="add del">
          <ac:chgData name="Hardee Rameshchandra Garala" userId="c7178680-cbce-4f80-8f74-f20172b2d0b7" providerId="ADAL" clId="{F0CD92F4-BA79-5944-BEB0-E4A1CE993AC6}" dt="2022-03-02T02:40:08.037" v="268" actId="26606"/>
          <ac:spMkLst>
            <pc:docMk/>
            <pc:sldMk cId="2710388933" sldId="266"/>
            <ac:spMk id="31" creationId="{ADA271CD-3011-4A05-B4A3-80F1794684F2}"/>
          </ac:spMkLst>
        </pc:spChg>
        <pc:spChg chg="add">
          <ac:chgData name="Hardee Rameshchandra Garala" userId="c7178680-cbce-4f80-8f74-f20172b2d0b7" providerId="ADAL" clId="{F0CD92F4-BA79-5944-BEB0-E4A1CE993AC6}" dt="2022-03-02T02:40:21.923" v="271" actId="26606"/>
          <ac:spMkLst>
            <pc:docMk/>
            <pc:sldMk cId="2710388933" sldId="266"/>
            <ac:spMk id="32" creationId="{7AF9319C-2D9B-4868-AEAE-37298EA0F4B9}"/>
          </ac:spMkLst>
        </pc:spChg>
        <pc:spChg chg="add">
          <ac:chgData name="Hardee Rameshchandra Garala" userId="c7178680-cbce-4f80-8f74-f20172b2d0b7" providerId="ADAL" clId="{F0CD92F4-BA79-5944-BEB0-E4A1CE993AC6}" dt="2022-03-02T02:40:21.923" v="271" actId="26606"/>
          <ac:spMkLst>
            <pc:docMk/>
            <pc:sldMk cId="2710388933" sldId="266"/>
            <ac:spMk id="33" creationId="{ADA271CD-3011-4A05-B4A3-80F1794684F2}"/>
          </ac:spMkLst>
        </pc:spChg>
        <pc:graphicFrameChg chg="mod modGraphic">
          <ac:chgData name="Hardee Rameshchandra Garala" userId="c7178680-cbce-4f80-8f74-f20172b2d0b7" providerId="ADAL" clId="{F0CD92F4-BA79-5944-BEB0-E4A1CE993AC6}" dt="2022-03-02T02:40:21.923" v="271" actId="26606"/>
          <ac:graphicFrameMkLst>
            <pc:docMk/>
            <pc:sldMk cId="2710388933" sldId="266"/>
            <ac:graphicFrameMk id="5" creationId="{34FE9BA1-74A1-4C98-B6F2-AB221D53AA4E}"/>
          </ac:graphicFrameMkLst>
        </pc:graphicFrameChg>
        <pc:cxnChg chg="add del">
          <ac:chgData name="Hardee Rameshchandra Garala" userId="c7178680-cbce-4f80-8f74-f20172b2d0b7" providerId="ADAL" clId="{F0CD92F4-BA79-5944-BEB0-E4A1CE993AC6}" dt="2022-03-02T02:40:21.923" v="271" actId="26606"/>
          <ac:cxnSpMkLst>
            <pc:docMk/>
            <pc:sldMk cId="2710388933" sldId="266"/>
            <ac:cxnSpMk id="15" creationId="{0CB1C732-7193-4253-8746-850D090A6B4E}"/>
          </ac:cxnSpMkLst>
        </pc:cxnChg>
        <pc:cxnChg chg="add del">
          <ac:chgData name="Hardee Rameshchandra Garala" userId="c7178680-cbce-4f80-8f74-f20172b2d0b7" providerId="ADAL" clId="{F0CD92F4-BA79-5944-BEB0-E4A1CE993AC6}" dt="2022-03-02T02:39:23.927" v="248" actId="26606"/>
          <ac:cxnSpMkLst>
            <pc:docMk/>
            <pc:sldMk cId="2710388933" sldId="266"/>
            <ac:cxnSpMk id="19" creationId="{0CB1C732-7193-4253-8746-850D090A6B4E}"/>
          </ac:cxnSpMkLst>
        </pc:cxnChg>
        <pc:cxnChg chg="add">
          <ac:chgData name="Hardee Rameshchandra Garala" userId="c7178680-cbce-4f80-8f74-f20172b2d0b7" providerId="ADAL" clId="{F0CD92F4-BA79-5944-BEB0-E4A1CE993AC6}" dt="2022-03-02T02:40:21.923" v="271" actId="26606"/>
          <ac:cxnSpMkLst>
            <pc:docMk/>
            <pc:sldMk cId="2710388933" sldId="266"/>
            <ac:cxnSpMk id="24" creationId="{0CB1C732-7193-4253-8746-850D090A6B4E}"/>
          </ac:cxnSpMkLst>
        </pc:cxnChg>
        <pc:cxnChg chg="add del">
          <ac:chgData name="Hardee Rameshchandra Garala" userId="c7178680-cbce-4f80-8f74-f20172b2d0b7" providerId="ADAL" clId="{F0CD92F4-BA79-5944-BEB0-E4A1CE993AC6}" dt="2022-03-02T02:40:08.037" v="268" actId="26606"/>
          <ac:cxnSpMkLst>
            <pc:docMk/>
            <pc:sldMk cId="2710388933" sldId="266"/>
            <ac:cxnSpMk id="28" creationId="{0CB1C732-7193-4253-8746-850D090A6B4E}"/>
          </ac:cxnSpMkLst>
        </pc:cxnChg>
      </pc:sldChg>
      <pc:sldChg chg="modSp mod">
        <pc:chgData name="Hardee Rameshchandra Garala" userId="c7178680-cbce-4f80-8f74-f20172b2d0b7" providerId="ADAL" clId="{F0CD92F4-BA79-5944-BEB0-E4A1CE993AC6}" dt="2022-03-02T01:30:43.064" v="3" actId="27636"/>
        <pc:sldMkLst>
          <pc:docMk/>
          <pc:sldMk cId="3784163043" sldId="270"/>
        </pc:sldMkLst>
        <pc:spChg chg="mod">
          <ac:chgData name="Hardee Rameshchandra Garala" userId="c7178680-cbce-4f80-8f74-f20172b2d0b7" providerId="ADAL" clId="{F0CD92F4-BA79-5944-BEB0-E4A1CE993AC6}" dt="2022-03-02T01:30:43.064" v="3" actId="27636"/>
          <ac:spMkLst>
            <pc:docMk/>
            <pc:sldMk cId="3784163043" sldId="270"/>
            <ac:spMk id="10" creationId="{2A76C685-8A26-44C7-ABD9-39CCE7683E5B}"/>
          </ac:spMkLst>
        </pc:spChg>
      </pc:sldChg>
      <pc:sldChg chg="addSp delSp modSp mod">
        <pc:chgData name="Hardee Rameshchandra Garala" userId="c7178680-cbce-4f80-8f74-f20172b2d0b7" providerId="ADAL" clId="{F0CD92F4-BA79-5944-BEB0-E4A1CE993AC6}" dt="2022-03-02T02:30:10.798" v="195" actId="1076"/>
        <pc:sldMkLst>
          <pc:docMk/>
          <pc:sldMk cId="2056410428" sldId="271"/>
        </pc:sldMkLst>
        <pc:spChg chg="mod">
          <ac:chgData name="Hardee Rameshchandra Garala" userId="c7178680-cbce-4f80-8f74-f20172b2d0b7" providerId="ADAL" clId="{F0CD92F4-BA79-5944-BEB0-E4A1CE993AC6}" dt="2022-03-02T02:29:24.899" v="184" actId="26606"/>
          <ac:spMkLst>
            <pc:docMk/>
            <pc:sldMk cId="2056410428" sldId="271"/>
            <ac:spMk id="2" creationId="{D53770FC-23A0-F945-9F3A-9604905E8AC5}"/>
          </ac:spMkLst>
        </pc:spChg>
        <pc:spChg chg="del">
          <ac:chgData name="Hardee Rameshchandra Garala" userId="c7178680-cbce-4f80-8f74-f20172b2d0b7" providerId="ADAL" clId="{F0CD92F4-BA79-5944-BEB0-E4A1CE993AC6}" dt="2022-03-02T02:29:24.899" v="184" actId="26606"/>
          <ac:spMkLst>
            <pc:docMk/>
            <pc:sldMk cId="2056410428" sldId="271"/>
            <ac:spMk id="8" creationId="{C5176844-69C3-4F79-BE38-EA5BDDF4FEA4}"/>
          </ac:spMkLst>
        </pc:spChg>
        <pc:spChg chg="del">
          <ac:chgData name="Hardee Rameshchandra Garala" userId="c7178680-cbce-4f80-8f74-f20172b2d0b7" providerId="ADAL" clId="{F0CD92F4-BA79-5944-BEB0-E4A1CE993AC6}" dt="2022-03-02T02:29:24.899" v="184" actId="26606"/>
          <ac:spMkLst>
            <pc:docMk/>
            <pc:sldMk cId="2056410428" sldId="271"/>
            <ac:spMk id="10" creationId="{1CF1AAE4-D0BC-430F-A613-7BBAAECA0C2D}"/>
          </ac:spMkLst>
        </pc:spChg>
        <pc:spChg chg="del">
          <ac:chgData name="Hardee Rameshchandra Garala" userId="c7178680-cbce-4f80-8f74-f20172b2d0b7" providerId="ADAL" clId="{F0CD92F4-BA79-5944-BEB0-E4A1CE993AC6}" dt="2022-03-02T02:29:24.899" v="184" actId="26606"/>
          <ac:spMkLst>
            <pc:docMk/>
            <pc:sldMk cId="2056410428" sldId="271"/>
            <ac:spMk id="12" creationId="{A101E513-AF74-4E9D-A31F-99664250722D}"/>
          </ac:spMkLst>
        </pc:spChg>
        <pc:spChg chg="add">
          <ac:chgData name="Hardee Rameshchandra Garala" userId="c7178680-cbce-4f80-8f74-f20172b2d0b7" providerId="ADAL" clId="{F0CD92F4-BA79-5944-BEB0-E4A1CE993AC6}" dt="2022-03-02T02:29:24.899" v="184" actId="26606"/>
          <ac:spMkLst>
            <pc:docMk/>
            <pc:sldMk cId="2056410428" sldId="271"/>
            <ac:spMk id="17" creationId="{DD4C4B28-6B4B-4445-8535-F516D74E4AA9}"/>
          </ac:spMkLst>
        </pc:spChg>
        <pc:spChg chg="add">
          <ac:chgData name="Hardee Rameshchandra Garala" userId="c7178680-cbce-4f80-8f74-f20172b2d0b7" providerId="ADAL" clId="{F0CD92F4-BA79-5944-BEB0-E4A1CE993AC6}" dt="2022-03-02T02:29:24.899" v="184" actId="26606"/>
          <ac:spMkLst>
            <pc:docMk/>
            <pc:sldMk cId="2056410428" sldId="271"/>
            <ac:spMk id="21" creationId="{55B419A7-F817-4767-8CCB-FB0E189C4ACD}"/>
          </ac:spMkLst>
        </pc:spChg>
        <pc:spChg chg="add">
          <ac:chgData name="Hardee Rameshchandra Garala" userId="c7178680-cbce-4f80-8f74-f20172b2d0b7" providerId="ADAL" clId="{F0CD92F4-BA79-5944-BEB0-E4A1CE993AC6}" dt="2022-03-02T02:29:24.899" v="184" actId="26606"/>
          <ac:spMkLst>
            <pc:docMk/>
            <pc:sldMk cId="2056410428" sldId="271"/>
            <ac:spMk id="23" creationId="{7AF9319C-2D9B-4868-AEAE-37298EA0F4B9}"/>
          </ac:spMkLst>
        </pc:spChg>
        <pc:spChg chg="add">
          <ac:chgData name="Hardee Rameshchandra Garala" userId="c7178680-cbce-4f80-8f74-f20172b2d0b7" providerId="ADAL" clId="{F0CD92F4-BA79-5944-BEB0-E4A1CE993AC6}" dt="2022-03-02T02:29:24.899" v="184" actId="26606"/>
          <ac:spMkLst>
            <pc:docMk/>
            <pc:sldMk cId="2056410428" sldId="271"/>
            <ac:spMk id="25" creationId="{ADA271CD-3011-4A05-B4A3-80F1794684F2}"/>
          </ac:spMkLst>
        </pc:spChg>
        <pc:picChg chg="add mod">
          <ac:chgData name="Hardee Rameshchandra Garala" userId="c7178680-cbce-4f80-8f74-f20172b2d0b7" providerId="ADAL" clId="{F0CD92F4-BA79-5944-BEB0-E4A1CE993AC6}" dt="2022-03-02T02:30:10.798" v="195" actId="1076"/>
          <ac:picMkLst>
            <pc:docMk/>
            <pc:sldMk cId="2056410428" sldId="271"/>
            <ac:picMk id="3" creationId="{7220D1AB-20FA-4045-B047-2B5E3BD30030}"/>
          </ac:picMkLst>
        </pc:picChg>
        <pc:picChg chg="del mod">
          <ac:chgData name="Hardee Rameshchandra Garala" userId="c7178680-cbce-4f80-8f74-f20172b2d0b7" providerId="ADAL" clId="{F0CD92F4-BA79-5944-BEB0-E4A1CE993AC6}" dt="2022-03-02T02:29:44.003" v="186" actId="478"/>
          <ac:picMkLst>
            <pc:docMk/>
            <pc:sldMk cId="2056410428" sldId="271"/>
            <ac:picMk id="5" creationId="{3E5CE749-9755-4354-A6F9-989C59B40B63}"/>
          </ac:picMkLst>
        </pc:picChg>
        <pc:cxnChg chg="add">
          <ac:chgData name="Hardee Rameshchandra Garala" userId="c7178680-cbce-4f80-8f74-f20172b2d0b7" providerId="ADAL" clId="{F0CD92F4-BA79-5944-BEB0-E4A1CE993AC6}" dt="2022-03-02T02:29:24.899" v="184" actId="26606"/>
          <ac:cxnSpMkLst>
            <pc:docMk/>
            <pc:sldMk cId="2056410428" sldId="271"/>
            <ac:cxnSpMk id="19" creationId="{0CB1C732-7193-4253-8746-850D090A6B4E}"/>
          </ac:cxnSpMkLst>
        </pc:cxnChg>
      </pc:sldChg>
      <pc:sldChg chg="addSp delSp modSp mod">
        <pc:chgData name="Hardee Rameshchandra Garala" userId="c7178680-cbce-4f80-8f74-f20172b2d0b7" providerId="ADAL" clId="{F0CD92F4-BA79-5944-BEB0-E4A1CE993AC6}" dt="2022-03-02T02:31:39.989" v="200" actId="1076"/>
        <pc:sldMkLst>
          <pc:docMk/>
          <pc:sldMk cId="3586070479" sldId="272"/>
        </pc:sldMkLst>
        <pc:spChg chg="mod">
          <ac:chgData name="Hardee Rameshchandra Garala" userId="c7178680-cbce-4f80-8f74-f20172b2d0b7" providerId="ADAL" clId="{F0CD92F4-BA79-5944-BEB0-E4A1CE993AC6}" dt="2022-03-02T02:30:15.428" v="196" actId="26606"/>
          <ac:spMkLst>
            <pc:docMk/>
            <pc:sldMk cId="3586070479" sldId="272"/>
            <ac:spMk id="2" creationId="{D53770FC-23A0-F945-9F3A-9604905E8AC5}"/>
          </ac:spMkLst>
        </pc:spChg>
        <pc:spChg chg="del">
          <ac:chgData name="Hardee Rameshchandra Garala" userId="c7178680-cbce-4f80-8f74-f20172b2d0b7" providerId="ADAL" clId="{F0CD92F4-BA79-5944-BEB0-E4A1CE993AC6}" dt="2022-03-02T02:30:15.428" v="196" actId="26606"/>
          <ac:spMkLst>
            <pc:docMk/>
            <pc:sldMk cId="3586070479" sldId="272"/>
            <ac:spMk id="8" creationId="{C5176844-69C3-4F79-BE38-EA5BDDF4FEA4}"/>
          </ac:spMkLst>
        </pc:spChg>
        <pc:spChg chg="del">
          <ac:chgData name="Hardee Rameshchandra Garala" userId="c7178680-cbce-4f80-8f74-f20172b2d0b7" providerId="ADAL" clId="{F0CD92F4-BA79-5944-BEB0-E4A1CE993AC6}" dt="2022-03-02T02:30:15.428" v="196" actId="26606"/>
          <ac:spMkLst>
            <pc:docMk/>
            <pc:sldMk cId="3586070479" sldId="272"/>
            <ac:spMk id="10" creationId="{1CF1AAE4-D0BC-430F-A613-7BBAAECA0C2D}"/>
          </ac:spMkLst>
        </pc:spChg>
        <pc:spChg chg="del">
          <ac:chgData name="Hardee Rameshchandra Garala" userId="c7178680-cbce-4f80-8f74-f20172b2d0b7" providerId="ADAL" clId="{F0CD92F4-BA79-5944-BEB0-E4A1CE993AC6}" dt="2022-03-02T02:30:15.428" v="196" actId="26606"/>
          <ac:spMkLst>
            <pc:docMk/>
            <pc:sldMk cId="3586070479" sldId="272"/>
            <ac:spMk id="12" creationId="{A101E513-AF74-4E9D-A31F-99664250722D}"/>
          </ac:spMkLst>
        </pc:spChg>
        <pc:spChg chg="add">
          <ac:chgData name="Hardee Rameshchandra Garala" userId="c7178680-cbce-4f80-8f74-f20172b2d0b7" providerId="ADAL" clId="{F0CD92F4-BA79-5944-BEB0-E4A1CE993AC6}" dt="2022-03-02T02:30:15.428" v="196" actId="26606"/>
          <ac:spMkLst>
            <pc:docMk/>
            <pc:sldMk cId="3586070479" sldId="272"/>
            <ac:spMk id="17" creationId="{DD4C4B28-6B4B-4445-8535-F516D74E4AA9}"/>
          </ac:spMkLst>
        </pc:spChg>
        <pc:spChg chg="add">
          <ac:chgData name="Hardee Rameshchandra Garala" userId="c7178680-cbce-4f80-8f74-f20172b2d0b7" providerId="ADAL" clId="{F0CD92F4-BA79-5944-BEB0-E4A1CE993AC6}" dt="2022-03-02T02:30:15.428" v="196" actId="26606"/>
          <ac:spMkLst>
            <pc:docMk/>
            <pc:sldMk cId="3586070479" sldId="272"/>
            <ac:spMk id="21" creationId="{55B419A7-F817-4767-8CCB-FB0E189C4ACD}"/>
          </ac:spMkLst>
        </pc:spChg>
        <pc:spChg chg="add">
          <ac:chgData name="Hardee Rameshchandra Garala" userId="c7178680-cbce-4f80-8f74-f20172b2d0b7" providerId="ADAL" clId="{F0CD92F4-BA79-5944-BEB0-E4A1CE993AC6}" dt="2022-03-02T02:30:15.428" v="196" actId="26606"/>
          <ac:spMkLst>
            <pc:docMk/>
            <pc:sldMk cId="3586070479" sldId="272"/>
            <ac:spMk id="23" creationId="{7AF9319C-2D9B-4868-AEAE-37298EA0F4B9}"/>
          </ac:spMkLst>
        </pc:spChg>
        <pc:spChg chg="add">
          <ac:chgData name="Hardee Rameshchandra Garala" userId="c7178680-cbce-4f80-8f74-f20172b2d0b7" providerId="ADAL" clId="{F0CD92F4-BA79-5944-BEB0-E4A1CE993AC6}" dt="2022-03-02T02:30:15.428" v="196" actId="26606"/>
          <ac:spMkLst>
            <pc:docMk/>
            <pc:sldMk cId="3586070479" sldId="272"/>
            <ac:spMk id="25" creationId="{ADA271CD-3011-4A05-B4A3-80F1794684F2}"/>
          </ac:spMkLst>
        </pc:spChg>
        <pc:picChg chg="add mod">
          <ac:chgData name="Hardee Rameshchandra Garala" userId="c7178680-cbce-4f80-8f74-f20172b2d0b7" providerId="ADAL" clId="{F0CD92F4-BA79-5944-BEB0-E4A1CE993AC6}" dt="2022-03-02T02:31:39.989" v="200" actId="1076"/>
          <ac:picMkLst>
            <pc:docMk/>
            <pc:sldMk cId="3586070479" sldId="272"/>
            <ac:picMk id="3" creationId="{A3D4C657-175A-9544-8D51-00EA479E1AB9}"/>
          </ac:picMkLst>
        </pc:picChg>
        <pc:picChg chg="del mod">
          <ac:chgData name="Hardee Rameshchandra Garala" userId="c7178680-cbce-4f80-8f74-f20172b2d0b7" providerId="ADAL" clId="{F0CD92F4-BA79-5944-BEB0-E4A1CE993AC6}" dt="2022-03-02T02:31:34.139" v="197" actId="478"/>
          <ac:picMkLst>
            <pc:docMk/>
            <pc:sldMk cId="3586070479" sldId="272"/>
            <ac:picMk id="5" creationId="{5D482374-89B1-4F56-A372-824E88846B6D}"/>
          </ac:picMkLst>
        </pc:picChg>
        <pc:cxnChg chg="add">
          <ac:chgData name="Hardee Rameshchandra Garala" userId="c7178680-cbce-4f80-8f74-f20172b2d0b7" providerId="ADAL" clId="{F0CD92F4-BA79-5944-BEB0-E4A1CE993AC6}" dt="2022-03-02T02:30:15.428" v="196" actId="26606"/>
          <ac:cxnSpMkLst>
            <pc:docMk/>
            <pc:sldMk cId="3586070479" sldId="272"/>
            <ac:cxnSpMk id="19" creationId="{0CB1C732-7193-4253-8746-850D090A6B4E}"/>
          </ac:cxnSpMkLst>
        </pc:cxnChg>
      </pc:sldChg>
      <pc:sldChg chg="addSp delSp modSp mod">
        <pc:chgData name="Hardee Rameshchandra Garala" userId="c7178680-cbce-4f80-8f74-f20172b2d0b7" providerId="ADAL" clId="{F0CD92F4-BA79-5944-BEB0-E4A1CE993AC6}" dt="2022-03-02T02:32:44" v="209" actId="1076"/>
        <pc:sldMkLst>
          <pc:docMk/>
          <pc:sldMk cId="312924995" sldId="273"/>
        </pc:sldMkLst>
        <pc:spChg chg="mod">
          <ac:chgData name="Hardee Rameshchandra Garala" userId="c7178680-cbce-4f80-8f74-f20172b2d0b7" providerId="ADAL" clId="{F0CD92F4-BA79-5944-BEB0-E4A1CE993AC6}" dt="2022-03-02T02:31:44.290" v="201" actId="26606"/>
          <ac:spMkLst>
            <pc:docMk/>
            <pc:sldMk cId="312924995" sldId="273"/>
            <ac:spMk id="2" creationId="{D53770FC-23A0-F945-9F3A-9604905E8AC5}"/>
          </ac:spMkLst>
        </pc:spChg>
        <pc:spChg chg="add del mod">
          <ac:chgData name="Hardee Rameshchandra Garala" userId="c7178680-cbce-4f80-8f74-f20172b2d0b7" providerId="ADAL" clId="{F0CD92F4-BA79-5944-BEB0-E4A1CE993AC6}" dt="2022-03-02T02:32:20.704" v="204" actId="767"/>
          <ac:spMkLst>
            <pc:docMk/>
            <pc:sldMk cId="312924995" sldId="273"/>
            <ac:spMk id="3" creationId="{B2B04112-CAF3-574F-A8BE-499ACD8F225D}"/>
          </ac:spMkLst>
        </pc:spChg>
        <pc:spChg chg="del">
          <ac:chgData name="Hardee Rameshchandra Garala" userId="c7178680-cbce-4f80-8f74-f20172b2d0b7" providerId="ADAL" clId="{F0CD92F4-BA79-5944-BEB0-E4A1CE993AC6}" dt="2022-03-02T02:31:44.290" v="201" actId="26606"/>
          <ac:spMkLst>
            <pc:docMk/>
            <pc:sldMk cId="312924995" sldId="273"/>
            <ac:spMk id="8" creationId="{C5176844-69C3-4F79-BE38-EA5BDDF4FEA4}"/>
          </ac:spMkLst>
        </pc:spChg>
        <pc:spChg chg="del">
          <ac:chgData name="Hardee Rameshchandra Garala" userId="c7178680-cbce-4f80-8f74-f20172b2d0b7" providerId="ADAL" clId="{F0CD92F4-BA79-5944-BEB0-E4A1CE993AC6}" dt="2022-03-02T02:31:44.290" v="201" actId="26606"/>
          <ac:spMkLst>
            <pc:docMk/>
            <pc:sldMk cId="312924995" sldId="273"/>
            <ac:spMk id="10" creationId="{1CF1AAE4-D0BC-430F-A613-7BBAAECA0C2D}"/>
          </ac:spMkLst>
        </pc:spChg>
        <pc:spChg chg="del">
          <ac:chgData name="Hardee Rameshchandra Garala" userId="c7178680-cbce-4f80-8f74-f20172b2d0b7" providerId="ADAL" clId="{F0CD92F4-BA79-5944-BEB0-E4A1CE993AC6}" dt="2022-03-02T02:31:44.290" v="201" actId="26606"/>
          <ac:spMkLst>
            <pc:docMk/>
            <pc:sldMk cId="312924995" sldId="273"/>
            <ac:spMk id="12" creationId="{A101E513-AF74-4E9D-A31F-99664250722D}"/>
          </ac:spMkLst>
        </pc:spChg>
        <pc:spChg chg="add">
          <ac:chgData name="Hardee Rameshchandra Garala" userId="c7178680-cbce-4f80-8f74-f20172b2d0b7" providerId="ADAL" clId="{F0CD92F4-BA79-5944-BEB0-E4A1CE993AC6}" dt="2022-03-02T02:31:44.290" v="201" actId="26606"/>
          <ac:spMkLst>
            <pc:docMk/>
            <pc:sldMk cId="312924995" sldId="273"/>
            <ac:spMk id="17" creationId="{DD4C4B28-6B4B-4445-8535-F516D74E4AA9}"/>
          </ac:spMkLst>
        </pc:spChg>
        <pc:spChg chg="add">
          <ac:chgData name="Hardee Rameshchandra Garala" userId="c7178680-cbce-4f80-8f74-f20172b2d0b7" providerId="ADAL" clId="{F0CD92F4-BA79-5944-BEB0-E4A1CE993AC6}" dt="2022-03-02T02:31:44.290" v="201" actId="26606"/>
          <ac:spMkLst>
            <pc:docMk/>
            <pc:sldMk cId="312924995" sldId="273"/>
            <ac:spMk id="21" creationId="{55B419A7-F817-4767-8CCB-FB0E189C4ACD}"/>
          </ac:spMkLst>
        </pc:spChg>
        <pc:spChg chg="add">
          <ac:chgData name="Hardee Rameshchandra Garala" userId="c7178680-cbce-4f80-8f74-f20172b2d0b7" providerId="ADAL" clId="{F0CD92F4-BA79-5944-BEB0-E4A1CE993AC6}" dt="2022-03-02T02:31:44.290" v="201" actId="26606"/>
          <ac:spMkLst>
            <pc:docMk/>
            <pc:sldMk cId="312924995" sldId="273"/>
            <ac:spMk id="23" creationId="{7AF9319C-2D9B-4868-AEAE-37298EA0F4B9}"/>
          </ac:spMkLst>
        </pc:spChg>
        <pc:spChg chg="add">
          <ac:chgData name="Hardee Rameshchandra Garala" userId="c7178680-cbce-4f80-8f74-f20172b2d0b7" providerId="ADAL" clId="{F0CD92F4-BA79-5944-BEB0-E4A1CE993AC6}" dt="2022-03-02T02:31:44.290" v="201" actId="26606"/>
          <ac:spMkLst>
            <pc:docMk/>
            <pc:sldMk cId="312924995" sldId="273"/>
            <ac:spMk id="25" creationId="{ADA271CD-3011-4A05-B4A3-80F1794684F2}"/>
          </ac:spMkLst>
        </pc:spChg>
        <pc:picChg chg="add del mod">
          <ac:chgData name="Hardee Rameshchandra Garala" userId="c7178680-cbce-4f80-8f74-f20172b2d0b7" providerId="ADAL" clId="{F0CD92F4-BA79-5944-BEB0-E4A1CE993AC6}" dt="2022-03-02T02:32:36.834" v="206" actId="478"/>
          <ac:picMkLst>
            <pc:docMk/>
            <pc:sldMk cId="312924995" sldId="273"/>
            <ac:picMk id="4" creationId="{CEBBA900-617C-4621-83FF-A643A95AC681}"/>
          </ac:picMkLst>
        </pc:picChg>
        <pc:picChg chg="add mod">
          <ac:chgData name="Hardee Rameshchandra Garala" userId="c7178680-cbce-4f80-8f74-f20172b2d0b7" providerId="ADAL" clId="{F0CD92F4-BA79-5944-BEB0-E4A1CE993AC6}" dt="2022-03-02T02:32:44" v="209" actId="1076"/>
          <ac:picMkLst>
            <pc:docMk/>
            <pc:sldMk cId="312924995" sldId="273"/>
            <ac:picMk id="5" creationId="{458483AB-8B24-2C48-AB1B-75A92ECA40CF}"/>
          </ac:picMkLst>
        </pc:picChg>
        <pc:cxnChg chg="add">
          <ac:chgData name="Hardee Rameshchandra Garala" userId="c7178680-cbce-4f80-8f74-f20172b2d0b7" providerId="ADAL" clId="{F0CD92F4-BA79-5944-BEB0-E4A1CE993AC6}" dt="2022-03-02T02:31:44.290" v="201" actId="26606"/>
          <ac:cxnSpMkLst>
            <pc:docMk/>
            <pc:sldMk cId="312924995" sldId="273"/>
            <ac:cxnSpMk id="19" creationId="{0CB1C732-7193-4253-8746-850D090A6B4E}"/>
          </ac:cxnSpMkLst>
        </pc:cxnChg>
      </pc:sldChg>
      <pc:sldChg chg="addSp delSp modSp mod">
        <pc:chgData name="Hardee Rameshchandra Garala" userId="c7178680-cbce-4f80-8f74-f20172b2d0b7" providerId="ADAL" clId="{F0CD92F4-BA79-5944-BEB0-E4A1CE993AC6}" dt="2022-03-02T02:33:11.176" v="214" actId="1076"/>
        <pc:sldMkLst>
          <pc:docMk/>
          <pc:sldMk cId="2670272575" sldId="274"/>
        </pc:sldMkLst>
        <pc:spChg chg="mod">
          <ac:chgData name="Hardee Rameshchandra Garala" userId="c7178680-cbce-4f80-8f74-f20172b2d0b7" providerId="ADAL" clId="{F0CD92F4-BA79-5944-BEB0-E4A1CE993AC6}" dt="2022-03-02T02:32:49.303" v="210" actId="26606"/>
          <ac:spMkLst>
            <pc:docMk/>
            <pc:sldMk cId="2670272575" sldId="274"/>
            <ac:spMk id="2" creationId="{D53770FC-23A0-F945-9F3A-9604905E8AC5}"/>
          </ac:spMkLst>
        </pc:spChg>
        <pc:spChg chg="del">
          <ac:chgData name="Hardee Rameshchandra Garala" userId="c7178680-cbce-4f80-8f74-f20172b2d0b7" providerId="ADAL" clId="{F0CD92F4-BA79-5944-BEB0-E4A1CE993AC6}" dt="2022-03-02T02:32:49.303" v="210" actId="26606"/>
          <ac:spMkLst>
            <pc:docMk/>
            <pc:sldMk cId="2670272575" sldId="274"/>
            <ac:spMk id="8" creationId="{C5176844-69C3-4F79-BE38-EA5BDDF4FEA4}"/>
          </ac:spMkLst>
        </pc:spChg>
        <pc:spChg chg="del">
          <ac:chgData name="Hardee Rameshchandra Garala" userId="c7178680-cbce-4f80-8f74-f20172b2d0b7" providerId="ADAL" clId="{F0CD92F4-BA79-5944-BEB0-E4A1CE993AC6}" dt="2022-03-02T02:32:49.303" v="210" actId="26606"/>
          <ac:spMkLst>
            <pc:docMk/>
            <pc:sldMk cId="2670272575" sldId="274"/>
            <ac:spMk id="10" creationId="{1CF1AAE4-D0BC-430F-A613-7BBAAECA0C2D}"/>
          </ac:spMkLst>
        </pc:spChg>
        <pc:spChg chg="del">
          <ac:chgData name="Hardee Rameshchandra Garala" userId="c7178680-cbce-4f80-8f74-f20172b2d0b7" providerId="ADAL" clId="{F0CD92F4-BA79-5944-BEB0-E4A1CE993AC6}" dt="2022-03-02T02:32:49.303" v="210" actId="26606"/>
          <ac:spMkLst>
            <pc:docMk/>
            <pc:sldMk cId="2670272575" sldId="274"/>
            <ac:spMk id="12" creationId="{A101E513-AF74-4E9D-A31F-99664250722D}"/>
          </ac:spMkLst>
        </pc:spChg>
        <pc:spChg chg="add">
          <ac:chgData name="Hardee Rameshchandra Garala" userId="c7178680-cbce-4f80-8f74-f20172b2d0b7" providerId="ADAL" clId="{F0CD92F4-BA79-5944-BEB0-E4A1CE993AC6}" dt="2022-03-02T02:32:49.303" v="210" actId="26606"/>
          <ac:spMkLst>
            <pc:docMk/>
            <pc:sldMk cId="2670272575" sldId="274"/>
            <ac:spMk id="17" creationId="{DD4C4B28-6B4B-4445-8535-F516D74E4AA9}"/>
          </ac:spMkLst>
        </pc:spChg>
        <pc:spChg chg="add">
          <ac:chgData name="Hardee Rameshchandra Garala" userId="c7178680-cbce-4f80-8f74-f20172b2d0b7" providerId="ADAL" clId="{F0CD92F4-BA79-5944-BEB0-E4A1CE993AC6}" dt="2022-03-02T02:32:49.303" v="210" actId="26606"/>
          <ac:spMkLst>
            <pc:docMk/>
            <pc:sldMk cId="2670272575" sldId="274"/>
            <ac:spMk id="21" creationId="{55B419A7-F817-4767-8CCB-FB0E189C4ACD}"/>
          </ac:spMkLst>
        </pc:spChg>
        <pc:spChg chg="add">
          <ac:chgData name="Hardee Rameshchandra Garala" userId="c7178680-cbce-4f80-8f74-f20172b2d0b7" providerId="ADAL" clId="{F0CD92F4-BA79-5944-BEB0-E4A1CE993AC6}" dt="2022-03-02T02:32:49.303" v="210" actId="26606"/>
          <ac:spMkLst>
            <pc:docMk/>
            <pc:sldMk cId="2670272575" sldId="274"/>
            <ac:spMk id="23" creationId="{7AF9319C-2D9B-4868-AEAE-37298EA0F4B9}"/>
          </ac:spMkLst>
        </pc:spChg>
        <pc:spChg chg="add">
          <ac:chgData name="Hardee Rameshchandra Garala" userId="c7178680-cbce-4f80-8f74-f20172b2d0b7" providerId="ADAL" clId="{F0CD92F4-BA79-5944-BEB0-E4A1CE993AC6}" dt="2022-03-02T02:32:49.303" v="210" actId="26606"/>
          <ac:spMkLst>
            <pc:docMk/>
            <pc:sldMk cId="2670272575" sldId="274"/>
            <ac:spMk id="25" creationId="{ADA271CD-3011-4A05-B4A3-80F1794684F2}"/>
          </ac:spMkLst>
        </pc:spChg>
        <pc:picChg chg="add mod">
          <ac:chgData name="Hardee Rameshchandra Garala" userId="c7178680-cbce-4f80-8f74-f20172b2d0b7" providerId="ADAL" clId="{F0CD92F4-BA79-5944-BEB0-E4A1CE993AC6}" dt="2022-03-02T02:33:11.176" v="214" actId="1076"/>
          <ac:picMkLst>
            <pc:docMk/>
            <pc:sldMk cId="2670272575" sldId="274"/>
            <ac:picMk id="3" creationId="{74827467-9268-5143-9EEE-500E39BA4F5F}"/>
          </ac:picMkLst>
        </pc:picChg>
        <pc:picChg chg="del mod">
          <ac:chgData name="Hardee Rameshchandra Garala" userId="c7178680-cbce-4f80-8f74-f20172b2d0b7" providerId="ADAL" clId="{F0CD92F4-BA79-5944-BEB0-E4A1CE993AC6}" dt="2022-03-02T02:32:51.366" v="211" actId="478"/>
          <ac:picMkLst>
            <pc:docMk/>
            <pc:sldMk cId="2670272575" sldId="274"/>
            <ac:picMk id="4" creationId="{226062E6-260D-476B-9F7B-5D47E24181FD}"/>
          </ac:picMkLst>
        </pc:picChg>
        <pc:cxnChg chg="add">
          <ac:chgData name="Hardee Rameshchandra Garala" userId="c7178680-cbce-4f80-8f74-f20172b2d0b7" providerId="ADAL" clId="{F0CD92F4-BA79-5944-BEB0-E4A1CE993AC6}" dt="2022-03-02T02:32:49.303" v="210" actId="26606"/>
          <ac:cxnSpMkLst>
            <pc:docMk/>
            <pc:sldMk cId="2670272575" sldId="274"/>
            <ac:cxnSpMk id="19" creationId="{0CB1C732-7193-4253-8746-850D090A6B4E}"/>
          </ac:cxnSpMkLst>
        </pc:cxnChg>
      </pc:sldChg>
      <pc:sldChg chg="addSp delSp modSp mod">
        <pc:chgData name="Hardee Rameshchandra Garala" userId="c7178680-cbce-4f80-8f74-f20172b2d0b7" providerId="ADAL" clId="{F0CD92F4-BA79-5944-BEB0-E4A1CE993AC6}" dt="2022-03-02T02:38:06.208" v="221" actId="14100"/>
        <pc:sldMkLst>
          <pc:docMk/>
          <pc:sldMk cId="482107301" sldId="275"/>
        </pc:sldMkLst>
        <pc:spChg chg="mod">
          <ac:chgData name="Hardee Rameshchandra Garala" userId="c7178680-cbce-4f80-8f74-f20172b2d0b7" providerId="ADAL" clId="{F0CD92F4-BA79-5944-BEB0-E4A1CE993AC6}" dt="2022-03-02T02:37:42.673" v="215" actId="26606"/>
          <ac:spMkLst>
            <pc:docMk/>
            <pc:sldMk cId="482107301" sldId="275"/>
            <ac:spMk id="2" creationId="{D53770FC-23A0-F945-9F3A-9604905E8AC5}"/>
          </ac:spMkLst>
        </pc:spChg>
        <pc:spChg chg="del">
          <ac:chgData name="Hardee Rameshchandra Garala" userId="c7178680-cbce-4f80-8f74-f20172b2d0b7" providerId="ADAL" clId="{F0CD92F4-BA79-5944-BEB0-E4A1CE993AC6}" dt="2022-03-02T02:37:42.673" v="215" actId="26606"/>
          <ac:spMkLst>
            <pc:docMk/>
            <pc:sldMk cId="482107301" sldId="275"/>
            <ac:spMk id="8" creationId="{C5176844-69C3-4F79-BE38-EA5BDDF4FEA4}"/>
          </ac:spMkLst>
        </pc:spChg>
        <pc:spChg chg="del">
          <ac:chgData name="Hardee Rameshchandra Garala" userId="c7178680-cbce-4f80-8f74-f20172b2d0b7" providerId="ADAL" clId="{F0CD92F4-BA79-5944-BEB0-E4A1CE993AC6}" dt="2022-03-02T02:37:42.673" v="215" actId="26606"/>
          <ac:spMkLst>
            <pc:docMk/>
            <pc:sldMk cId="482107301" sldId="275"/>
            <ac:spMk id="10" creationId="{1CF1AAE4-D0BC-430F-A613-7BBAAECA0C2D}"/>
          </ac:spMkLst>
        </pc:spChg>
        <pc:spChg chg="del">
          <ac:chgData name="Hardee Rameshchandra Garala" userId="c7178680-cbce-4f80-8f74-f20172b2d0b7" providerId="ADAL" clId="{F0CD92F4-BA79-5944-BEB0-E4A1CE993AC6}" dt="2022-03-02T02:37:42.673" v="215" actId="26606"/>
          <ac:spMkLst>
            <pc:docMk/>
            <pc:sldMk cId="482107301" sldId="275"/>
            <ac:spMk id="12" creationId="{A101E513-AF74-4E9D-A31F-99664250722D}"/>
          </ac:spMkLst>
        </pc:spChg>
        <pc:spChg chg="add">
          <ac:chgData name="Hardee Rameshchandra Garala" userId="c7178680-cbce-4f80-8f74-f20172b2d0b7" providerId="ADAL" clId="{F0CD92F4-BA79-5944-BEB0-E4A1CE993AC6}" dt="2022-03-02T02:37:42.673" v="215" actId="26606"/>
          <ac:spMkLst>
            <pc:docMk/>
            <pc:sldMk cId="482107301" sldId="275"/>
            <ac:spMk id="17" creationId="{DD4C4B28-6B4B-4445-8535-F516D74E4AA9}"/>
          </ac:spMkLst>
        </pc:spChg>
        <pc:spChg chg="add">
          <ac:chgData name="Hardee Rameshchandra Garala" userId="c7178680-cbce-4f80-8f74-f20172b2d0b7" providerId="ADAL" clId="{F0CD92F4-BA79-5944-BEB0-E4A1CE993AC6}" dt="2022-03-02T02:37:42.673" v="215" actId="26606"/>
          <ac:spMkLst>
            <pc:docMk/>
            <pc:sldMk cId="482107301" sldId="275"/>
            <ac:spMk id="21" creationId="{55B419A7-F817-4767-8CCB-FB0E189C4ACD}"/>
          </ac:spMkLst>
        </pc:spChg>
        <pc:spChg chg="add">
          <ac:chgData name="Hardee Rameshchandra Garala" userId="c7178680-cbce-4f80-8f74-f20172b2d0b7" providerId="ADAL" clId="{F0CD92F4-BA79-5944-BEB0-E4A1CE993AC6}" dt="2022-03-02T02:37:42.673" v="215" actId="26606"/>
          <ac:spMkLst>
            <pc:docMk/>
            <pc:sldMk cId="482107301" sldId="275"/>
            <ac:spMk id="23" creationId="{7AF9319C-2D9B-4868-AEAE-37298EA0F4B9}"/>
          </ac:spMkLst>
        </pc:spChg>
        <pc:spChg chg="add">
          <ac:chgData name="Hardee Rameshchandra Garala" userId="c7178680-cbce-4f80-8f74-f20172b2d0b7" providerId="ADAL" clId="{F0CD92F4-BA79-5944-BEB0-E4A1CE993AC6}" dt="2022-03-02T02:37:42.673" v="215" actId="26606"/>
          <ac:spMkLst>
            <pc:docMk/>
            <pc:sldMk cId="482107301" sldId="275"/>
            <ac:spMk id="25" creationId="{ADA271CD-3011-4A05-B4A3-80F1794684F2}"/>
          </ac:spMkLst>
        </pc:spChg>
        <pc:picChg chg="del mod">
          <ac:chgData name="Hardee Rameshchandra Garala" userId="c7178680-cbce-4f80-8f74-f20172b2d0b7" providerId="ADAL" clId="{F0CD92F4-BA79-5944-BEB0-E4A1CE993AC6}" dt="2022-03-02T02:37:44.297" v="216" actId="478"/>
          <ac:picMkLst>
            <pc:docMk/>
            <pc:sldMk cId="482107301" sldId="275"/>
            <ac:picMk id="3" creationId="{21DAE8D7-3684-4757-A63C-CB52EBBF5821}"/>
          </ac:picMkLst>
        </pc:picChg>
        <pc:picChg chg="add mod modCrop">
          <ac:chgData name="Hardee Rameshchandra Garala" userId="c7178680-cbce-4f80-8f74-f20172b2d0b7" providerId="ADAL" clId="{F0CD92F4-BA79-5944-BEB0-E4A1CE993AC6}" dt="2022-03-02T02:38:06.208" v="221" actId="14100"/>
          <ac:picMkLst>
            <pc:docMk/>
            <pc:sldMk cId="482107301" sldId="275"/>
            <ac:picMk id="4" creationId="{36CDB2BC-536A-CB4B-AD0C-982A26B56ACC}"/>
          </ac:picMkLst>
        </pc:picChg>
        <pc:cxnChg chg="add">
          <ac:chgData name="Hardee Rameshchandra Garala" userId="c7178680-cbce-4f80-8f74-f20172b2d0b7" providerId="ADAL" clId="{F0CD92F4-BA79-5944-BEB0-E4A1CE993AC6}" dt="2022-03-02T02:37:42.673" v="215" actId="26606"/>
          <ac:cxnSpMkLst>
            <pc:docMk/>
            <pc:sldMk cId="482107301" sldId="275"/>
            <ac:cxnSpMk id="19" creationId="{0CB1C732-7193-4253-8746-850D090A6B4E}"/>
          </ac:cxnSpMkLst>
        </pc:cxnChg>
      </pc:sldChg>
      <pc:sldChg chg="addSp delSp modSp mod addAnim delAnim">
        <pc:chgData name="Hardee Rameshchandra Garala" userId="c7178680-cbce-4f80-8f74-f20172b2d0b7" providerId="ADAL" clId="{F0CD92F4-BA79-5944-BEB0-E4A1CE993AC6}" dt="2022-03-02T02:39:12.090" v="246" actId="26606"/>
        <pc:sldMkLst>
          <pc:docMk/>
          <pc:sldMk cId="1446229579" sldId="280"/>
        </pc:sldMkLst>
        <pc:spChg chg="mod">
          <ac:chgData name="Hardee Rameshchandra Garala" userId="c7178680-cbce-4f80-8f74-f20172b2d0b7" providerId="ADAL" clId="{F0CD92F4-BA79-5944-BEB0-E4A1CE993AC6}" dt="2022-03-02T02:39:12.090" v="246" actId="26606"/>
          <ac:spMkLst>
            <pc:docMk/>
            <pc:sldMk cId="1446229579" sldId="280"/>
            <ac:spMk id="2" creationId="{D53770FC-23A0-F945-9F3A-9604905E8AC5}"/>
          </ac:spMkLst>
        </pc:spChg>
        <pc:spChg chg="mod">
          <ac:chgData name="Hardee Rameshchandra Garala" userId="c7178680-cbce-4f80-8f74-f20172b2d0b7" providerId="ADAL" clId="{F0CD92F4-BA79-5944-BEB0-E4A1CE993AC6}" dt="2022-03-02T02:39:12.090" v="246" actId="26606"/>
          <ac:spMkLst>
            <pc:docMk/>
            <pc:sldMk cId="1446229579" sldId="280"/>
            <ac:spMk id="3" creationId="{520F5CCA-0AAA-4048-B1FE-2AB1B461F1DA}"/>
          </ac:spMkLst>
        </pc:spChg>
        <pc:spChg chg="add del">
          <ac:chgData name="Hardee Rameshchandra Garala" userId="c7178680-cbce-4f80-8f74-f20172b2d0b7" providerId="ADAL" clId="{F0CD92F4-BA79-5944-BEB0-E4A1CE993AC6}" dt="2022-03-02T02:39:12.090" v="246" actId="26606"/>
          <ac:spMkLst>
            <pc:docMk/>
            <pc:sldMk cId="1446229579" sldId="280"/>
            <ac:spMk id="8" creationId="{C5176844-69C3-4F79-BE38-EA5BDDF4FEA4}"/>
          </ac:spMkLst>
        </pc:spChg>
        <pc:spChg chg="add del">
          <ac:chgData name="Hardee Rameshchandra Garala" userId="c7178680-cbce-4f80-8f74-f20172b2d0b7" providerId="ADAL" clId="{F0CD92F4-BA79-5944-BEB0-E4A1CE993AC6}" dt="2022-03-02T02:39:12.090" v="246" actId="26606"/>
          <ac:spMkLst>
            <pc:docMk/>
            <pc:sldMk cId="1446229579" sldId="280"/>
            <ac:spMk id="10" creationId="{1CF1AAE4-D0BC-430F-A613-7BBAAECA0C2D}"/>
          </ac:spMkLst>
        </pc:spChg>
        <pc:spChg chg="add del">
          <ac:chgData name="Hardee Rameshchandra Garala" userId="c7178680-cbce-4f80-8f74-f20172b2d0b7" providerId="ADAL" clId="{F0CD92F4-BA79-5944-BEB0-E4A1CE993AC6}" dt="2022-03-02T02:39:12.090" v="246" actId="26606"/>
          <ac:spMkLst>
            <pc:docMk/>
            <pc:sldMk cId="1446229579" sldId="280"/>
            <ac:spMk id="12" creationId="{A101E513-AF74-4E9D-A31F-99664250722D}"/>
          </ac:spMkLst>
        </pc:spChg>
        <pc:spChg chg="add del">
          <ac:chgData name="Hardee Rameshchandra Garala" userId="c7178680-cbce-4f80-8f74-f20172b2d0b7" providerId="ADAL" clId="{F0CD92F4-BA79-5944-BEB0-E4A1CE993AC6}" dt="2022-03-02T02:39:09.311" v="243" actId="26606"/>
          <ac:spMkLst>
            <pc:docMk/>
            <pc:sldMk cId="1446229579" sldId="280"/>
            <ac:spMk id="17" creationId="{C5176844-69C3-4F79-BE38-EA5BDDF4FEA4}"/>
          </ac:spMkLst>
        </pc:spChg>
        <pc:spChg chg="add">
          <ac:chgData name="Hardee Rameshchandra Garala" userId="c7178680-cbce-4f80-8f74-f20172b2d0b7" providerId="ADAL" clId="{F0CD92F4-BA79-5944-BEB0-E4A1CE993AC6}" dt="2022-03-02T02:39:12.090" v="246" actId="26606"/>
          <ac:spMkLst>
            <pc:docMk/>
            <pc:sldMk cId="1446229579" sldId="280"/>
            <ac:spMk id="18" creationId="{C5176844-69C3-4F79-BE38-EA5BDDF4FEA4}"/>
          </ac:spMkLst>
        </pc:spChg>
        <pc:spChg chg="add del">
          <ac:chgData name="Hardee Rameshchandra Garala" userId="c7178680-cbce-4f80-8f74-f20172b2d0b7" providerId="ADAL" clId="{F0CD92F4-BA79-5944-BEB0-E4A1CE993AC6}" dt="2022-03-02T02:39:09.311" v="243" actId="26606"/>
          <ac:spMkLst>
            <pc:docMk/>
            <pc:sldMk cId="1446229579" sldId="280"/>
            <ac:spMk id="21" creationId="{A101E513-AF74-4E9D-A31F-99664250722D}"/>
          </ac:spMkLst>
        </pc:spChg>
        <pc:spChg chg="add">
          <ac:chgData name="Hardee Rameshchandra Garala" userId="c7178680-cbce-4f80-8f74-f20172b2d0b7" providerId="ADAL" clId="{F0CD92F4-BA79-5944-BEB0-E4A1CE993AC6}" dt="2022-03-02T02:39:12.090" v="246" actId="26606"/>
          <ac:spMkLst>
            <pc:docMk/>
            <pc:sldMk cId="1446229579" sldId="280"/>
            <ac:spMk id="22" creationId="{A101E513-AF74-4E9D-A31F-99664250722D}"/>
          </ac:spMkLst>
        </pc:spChg>
        <pc:spChg chg="add del">
          <ac:chgData name="Hardee Rameshchandra Garala" userId="c7178680-cbce-4f80-8f74-f20172b2d0b7" providerId="ADAL" clId="{F0CD92F4-BA79-5944-BEB0-E4A1CE993AC6}" dt="2022-03-02T02:39:12.075" v="245" actId="26606"/>
          <ac:spMkLst>
            <pc:docMk/>
            <pc:sldMk cId="1446229579" sldId="280"/>
            <ac:spMk id="23" creationId="{C5176844-69C3-4F79-BE38-EA5BDDF4FEA4}"/>
          </ac:spMkLst>
        </pc:spChg>
        <pc:spChg chg="add del">
          <ac:chgData name="Hardee Rameshchandra Garala" userId="c7178680-cbce-4f80-8f74-f20172b2d0b7" providerId="ADAL" clId="{F0CD92F4-BA79-5944-BEB0-E4A1CE993AC6}" dt="2022-03-02T02:39:12.075" v="245" actId="26606"/>
          <ac:spMkLst>
            <pc:docMk/>
            <pc:sldMk cId="1446229579" sldId="280"/>
            <ac:spMk id="24" creationId="{1CF1AAE4-D0BC-430F-A613-7BBAAECA0C2D}"/>
          </ac:spMkLst>
        </pc:spChg>
        <pc:spChg chg="add del">
          <ac:chgData name="Hardee Rameshchandra Garala" userId="c7178680-cbce-4f80-8f74-f20172b2d0b7" providerId="ADAL" clId="{F0CD92F4-BA79-5944-BEB0-E4A1CE993AC6}" dt="2022-03-02T02:39:12.075" v="245" actId="26606"/>
          <ac:spMkLst>
            <pc:docMk/>
            <pc:sldMk cId="1446229579" sldId="280"/>
            <ac:spMk id="25" creationId="{A101E513-AF74-4E9D-A31F-99664250722D}"/>
          </ac:spMkLst>
        </pc:spChg>
        <pc:picChg chg="add">
          <ac:chgData name="Hardee Rameshchandra Garala" userId="c7178680-cbce-4f80-8f74-f20172b2d0b7" providerId="ADAL" clId="{F0CD92F4-BA79-5944-BEB0-E4A1CE993AC6}" dt="2022-03-02T02:39:12.090" v="246" actId="26606"/>
          <ac:picMkLst>
            <pc:docMk/>
            <pc:sldMk cId="1446229579" sldId="280"/>
            <ac:picMk id="14" creationId="{5B8B73A0-6D25-4EE7-8DCC-15BB27342381}"/>
          </ac:picMkLst>
        </pc:picChg>
        <pc:cxnChg chg="add del">
          <ac:chgData name="Hardee Rameshchandra Garala" userId="c7178680-cbce-4f80-8f74-f20172b2d0b7" providerId="ADAL" clId="{F0CD92F4-BA79-5944-BEB0-E4A1CE993AC6}" dt="2022-03-02T02:39:09.311" v="243" actId="26606"/>
          <ac:cxnSpMkLst>
            <pc:docMk/>
            <pc:sldMk cId="1446229579" sldId="280"/>
            <ac:cxnSpMk id="19" creationId="{33862825-C012-4895-A17E-F3D1F62D89DD}"/>
          </ac:cxnSpMkLst>
        </pc:cxnChg>
        <pc:cxnChg chg="add">
          <ac:chgData name="Hardee Rameshchandra Garala" userId="c7178680-cbce-4f80-8f74-f20172b2d0b7" providerId="ADAL" clId="{F0CD92F4-BA79-5944-BEB0-E4A1CE993AC6}" dt="2022-03-02T02:39:12.090" v="246" actId="26606"/>
          <ac:cxnSpMkLst>
            <pc:docMk/>
            <pc:sldMk cId="1446229579" sldId="280"/>
            <ac:cxnSpMk id="20" creationId="{DF96FA98-52E5-4AA7-98B9-BE6200CF014D}"/>
          </ac:cxnSpMkLst>
        </pc:cxnChg>
      </pc:sldChg>
      <pc:sldChg chg="addSp delSp modSp mod setBg">
        <pc:chgData name="Hardee Rameshchandra Garala" userId="c7178680-cbce-4f80-8f74-f20172b2d0b7" providerId="ADAL" clId="{F0CD92F4-BA79-5944-BEB0-E4A1CE993AC6}" dt="2022-03-02T02:41:20.371" v="286" actId="14100"/>
        <pc:sldMkLst>
          <pc:docMk/>
          <pc:sldMk cId="1001417085" sldId="281"/>
        </pc:sldMkLst>
        <pc:spChg chg="mod">
          <ac:chgData name="Hardee Rameshchandra Garala" userId="c7178680-cbce-4f80-8f74-f20172b2d0b7" providerId="ADAL" clId="{F0CD92F4-BA79-5944-BEB0-E4A1CE993AC6}" dt="2022-03-02T02:41:20.371" v="286" actId="14100"/>
          <ac:spMkLst>
            <pc:docMk/>
            <pc:sldMk cId="1001417085" sldId="281"/>
            <ac:spMk id="2" creationId="{D53770FC-23A0-F945-9F3A-9604905E8AC5}"/>
          </ac:spMkLst>
        </pc:spChg>
        <pc:spChg chg="add del">
          <ac:chgData name="Hardee Rameshchandra Garala" userId="c7178680-cbce-4f80-8f74-f20172b2d0b7" providerId="ADAL" clId="{F0CD92F4-BA79-5944-BEB0-E4A1CE993AC6}" dt="2022-03-02T02:40:18.468" v="270" actId="26606"/>
          <ac:spMkLst>
            <pc:docMk/>
            <pc:sldMk cId="1001417085" sldId="281"/>
            <ac:spMk id="8" creationId="{C5176844-69C3-4F79-BE38-EA5BDDF4FEA4}"/>
          </ac:spMkLst>
        </pc:spChg>
        <pc:spChg chg="add del">
          <ac:chgData name="Hardee Rameshchandra Garala" userId="c7178680-cbce-4f80-8f74-f20172b2d0b7" providerId="ADAL" clId="{F0CD92F4-BA79-5944-BEB0-E4A1CE993AC6}" dt="2022-03-02T02:40:18.468" v="270" actId="26606"/>
          <ac:spMkLst>
            <pc:docMk/>
            <pc:sldMk cId="1001417085" sldId="281"/>
            <ac:spMk id="10" creationId="{1CF1AAE4-D0BC-430F-A613-7BBAAECA0C2D}"/>
          </ac:spMkLst>
        </pc:spChg>
        <pc:spChg chg="add del">
          <ac:chgData name="Hardee Rameshchandra Garala" userId="c7178680-cbce-4f80-8f74-f20172b2d0b7" providerId="ADAL" clId="{F0CD92F4-BA79-5944-BEB0-E4A1CE993AC6}" dt="2022-03-02T02:40:18.468" v="270" actId="26606"/>
          <ac:spMkLst>
            <pc:docMk/>
            <pc:sldMk cId="1001417085" sldId="281"/>
            <ac:spMk id="12" creationId="{A101E513-AF74-4E9D-A31F-99664250722D}"/>
          </ac:spMkLst>
        </pc:spChg>
        <pc:spChg chg="add del">
          <ac:chgData name="Hardee Rameshchandra Garala" userId="c7178680-cbce-4f80-8f74-f20172b2d0b7" providerId="ADAL" clId="{F0CD92F4-BA79-5944-BEB0-E4A1CE993AC6}" dt="2022-03-02T02:41:15.170" v="285" actId="26606"/>
          <ac:spMkLst>
            <pc:docMk/>
            <pc:sldMk cId="1001417085" sldId="281"/>
            <ac:spMk id="14" creationId="{DD4C4B28-6B4B-4445-8535-F516D74E4AA9}"/>
          </ac:spMkLst>
        </pc:spChg>
        <pc:spChg chg="add del">
          <ac:chgData name="Hardee Rameshchandra Garala" userId="c7178680-cbce-4f80-8f74-f20172b2d0b7" providerId="ADAL" clId="{F0CD92F4-BA79-5944-BEB0-E4A1CE993AC6}" dt="2022-03-02T02:41:15.170" v="285" actId="26606"/>
          <ac:spMkLst>
            <pc:docMk/>
            <pc:sldMk cId="1001417085" sldId="281"/>
            <ac:spMk id="16" creationId="{55B419A7-F817-4767-8CCB-FB0E189C4ACD}"/>
          </ac:spMkLst>
        </pc:spChg>
        <pc:spChg chg="add del">
          <ac:chgData name="Hardee Rameshchandra Garala" userId="c7178680-cbce-4f80-8f74-f20172b2d0b7" providerId="ADAL" clId="{F0CD92F4-BA79-5944-BEB0-E4A1CE993AC6}" dt="2022-03-02T02:39:48.824" v="253" actId="26606"/>
          <ac:spMkLst>
            <pc:docMk/>
            <pc:sldMk cId="1001417085" sldId="281"/>
            <ac:spMk id="17" creationId="{DD4C4B28-6B4B-4445-8535-F516D74E4AA9}"/>
          </ac:spMkLst>
        </pc:spChg>
        <pc:spChg chg="add del">
          <ac:chgData name="Hardee Rameshchandra Garala" userId="c7178680-cbce-4f80-8f74-f20172b2d0b7" providerId="ADAL" clId="{F0CD92F4-BA79-5944-BEB0-E4A1CE993AC6}" dt="2022-03-02T02:41:15.170" v="285" actId="26606"/>
          <ac:spMkLst>
            <pc:docMk/>
            <pc:sldMk cId="1001417085" sldId="281"/>
            <ac:spMk id="18" creationId="{7AF9319C-2D9B-4868-AEAE-37298EA0F4B9}"/>
          </ac:spMkLst>
        </pc:spChg>
        <pc:spChg chg="add del">
          <ac:chgData name="Hardee Rameshchandra Garala" userId="c7178680-cbce-4f80-8f74-f20172b2d0b7" providerId="ADAL" clId="{F0CD92F4-BA79-5944-BEB0-E4A1CE993AC6}" dt="2022-03-02T02:41:15.170" v="285" actId="26606"/>
          <ac:spMkLst>
            <pc:docMk/>
            <pc:sldMk cId="1001417085" sldId="281"/>
            <ac:spMk id="20" creationId="{ADA271CD-3011-4A05-B4A3-80F1794684F2}"/>
          </ac:spMkLst>
        </pc:spChg>
        <pc:spChg chg="add del">
          <ac:chgData name="Hardee Rameshchandra Garala" userId="c7178680-cbce-4f80-8f74-f20172b2d0b7" providerId="ADAL" clId="{F0CD92F4-BA79-5944-BEB0-E4A1CE993AC6}" dt="2022-03-02T02:39:48.824" v="253" actId="26606"/>
          <ac:spMkLst>
            <pc:docMk/>
            <pc:sldMk cId="1001417085" sldId="281"/>
            <ac:spMk id="21" creationId="{55B419A7-F817-4767-8CCB-FB0E189C4ACD}"/>
          </ac:spMkLst>
        </pc:spChg>
        <pc:spChg chg="add del">
          <ac:chgData name="Hardee Rameshchandra Garala" userId="c7178680-cbce-4f80-8f74-f20172b2d0b7" providerId="ADAL" clId="{F0CD92F4-BA79-5944-BEB0-E4A1CE993AC6}" dt="2022-03-02T02:40:48.948" v="273" actId="26606"/>
          <ac:spMkLst>
            <pc:docMk/>
            <pc:sldMk cId="1001417085" sldId="281"/>
            <ac:spMk id="22" creationId="{DD4C4B28-6B4B-4445-8535-F516D74E4AA9}"/>
          </ac:spMkLst>
        </pc:spChg>
        <pc:spChg chg="add del">
          <ac:chgData name="Hardee Rameshchandra Garala" userId="c7178680-cbce-4f80-8f74-f20172b2d0b7" providerId="ADAL" clId="{F0CD92F4-BA79-5944-BEB0-E4A1CE993AC6}" dt="2022-03-02T02:39:48.824" v="253" actId="26606"/>
          <ac:spMkLst>
            <pc:docMk/>
            <pc:sldMk cId="1001417085" sldId="281"/>
            <ac:spMk id="23" creationId="{7AF9319C-2D9B-4868-AEAE-37298EA0F4B9}"/>
          </ac:spMkLst>
        </pc:spChg>
        <pc:spChg chg="add del">
          <ac:chgData name="Hardee Rameshchandra Garala" userId="c7178680-cbce-4f80-8f74-f20172b2d0b7" providerId="ADAL" clId="{F0CD92F4-BA79-5944-BEB0-E4A1CE993AC6}" dt="2022-03-02T02:39:48.824" v="253" actId="26606"/>
          <ac:spMkLst>
            <pc:docMk/>
            <pc:sldMk cId="1001417085" sldId="281"/>
            <ac:spMk id="25" creationId="{ADA271CD-3011-4A05-B4A3-80F1794684F2}"/>
          </ac:spMkLst>
        </pc:spChg>
        <pc:spChg chg="add del">
          <ac:chgData name="Hardee Rameshchandra Garala" userId="c7178680-cbce-4f80-8f74-f20172b2d0b7" providerId="ADAL" clId="{F0CD92F4-BA79-5944-BEB0-E4A1CE993AC6}" dt="2022-03-02T02:40:48.948" v="273" actId="26606"/>
          <ac:spMkLst>
            <pc:docMk/>
            <pc:sldMk cId="1001417085" sldId="281"/>
            <ac:spMk id="26" creationId="{55B419A7-F817-4767-8CCB-FB0E189C4ACD}"/>
          </ac:spMkLst>
        </pc:spChg>
        <pc:spChg chg="add del">
          <ac:chgData name="Hardee Rameshchandra Garala" userId="c7178680-cbce-4f80-8f74-f20172b2d0b7" providerId="ADAL" clId="{F0CD92F4-BA79-5944-BEB0-E4A1CE993AC6}" dt="2022-03-02T02:39:50.476" v="255" actId="26606"/>
          <ac:spMkLst>
            <pc:docMk/>
            <pc:sldMk cId="1001417085" sldId="281"/>
            <ac:spMk id="27" creationId="{DD4C4B28-6B4B-4445-8535-F516D74E4AA9}"/>
          </ac:spMkLst>
        </pc:spChg>
        <pc:spChg chg="add del">
          <ac:chgData name="Hardee Rameshchandra Garala" userId="c7178680-cbce-4f80-8f74-f20172b2d0b7" providerId="ADAL" clId="{F0CD92F4-BA79-5944-BEB0-E4A1CE993AC6}" dt="2022-03-02T02:39:50.476" v="255" actId="26606"/>
          <ac:spMkLst>
            <pc:docMk/>
            <pc:sldMk cId="1001417085" sldId="281"/>
            <ac:spMk id="29" creationId="{55B419A7-F817-4767-8CCB-FB0E189C4ACD}"/>
          </ac:spMkLst>
        </pc:spChg>
        <pc:spChg chg="add del">
          <ac:chgData name="Hardee Rameshchandra Garala" userId="c7178680-cbce-4f80-8f74-f20172b2d0b7" providerId="ADAL" clId="{F0CD92F4-BA79-5944-BEB0-E4A1CE993AC6}" dt="2022-03-02T02:39:50.476" v="255" actId="26606"/>
          <ac:spMkLst>
            <pc:docMk/>
            <pc:sldMk cId="1001417085" sldId="281"/>
            <ac:spMk id="30" creationId="{7AF9319C-2D9B-4868-AEAE-37298EA0F4B9}"/>
          </ac:spMkLst>
        </pc:spChg>
        <pc:spChg chg="add del">
          <ac:chgData name="Hardee Rameshchandra Garala" userId="c7178680-cbce-4f80-8f74-f20172b2d0b7" providerId="ADAL" clId="{F0CD92F4-BA79-5944-BEB0-E4A1CE993AC6}" dt="2022-03-02T02:39:50.476" v="255" actId="26606"/>
          <ac:spMkLst>
            <pc:docMk/>
            <pc:sldMk cId="1001417085" sldId="281"/>
            <ac:spMk id="31" creationId="{ADA271CD-3011-4A05-B4A3-80F1794684F2}"/>
          </ac:spMkLst>
        </pc:spChg>
        <pc:spChg chg="add del">
          <ac:chgData name="Hardee Rameshchandra Garala" userId="c7178680-cbce-4f80-8f74-f20172b2d0b7" providerId="ADAL" clId="{F0CD92F4-BA79-5944-BEB0-E4A1CE993AC6}" dt="2022-03-02T02:39:51.444" v="257" actId="26606"/>
          <ac:spMkLst>
            <pc:docMk/>
            <pc:sldMk cId="1001417085" sldId="281"/>
            <ac:spMk id="33" creationId="{DD4C4B28-6B4B-4445-8535-F516D74E4AA9}"/>
          </ac:spMkLst>
        </pc:spChg>
        <pc:spChg chg="add del">
          <ac:chgData name="Hardee Rameshchandra Garala" userId="c7178680-cbce-4f80-8f74-f20172b2d0b7" providerId="ADAL" clId="{F0CD92F4-BA79-5944-BEB0-E4A1CE993AC6}" dt="2022-03-02T02:39:51.444" v="257" actId="26606"/>
          <ac:spMkLst>
            <pc:docMk/>
            <pc:sldMk cId="1001417085" sldId="281"/>
            <ac:spMk id="35" creationId="{55B419A7-F817-4767-8CCB-FB0E189C4ACD}"/>
          </ac:spMkLst>
        </pc:spChg>
        <pc:spChg chg="add del">
          <ac:chgData name="Hardee Rameshchandra Garala" userId="c7178680-cbce-4f80-8f74-f20172b2d0b7" providerId="ADAL" clId="{F0CD92F4-BA79-5944-BEB0-E4A1CE993AC6}" dt="2022-03-02T02:39:51.444" v="257" actId="26606"/>
          <ac:spMkLst>
            <pc:docMk/>
            <pc:sldMk cId="1001417085" sldId="281"/>
            <ac:spMk id="37" creationId="{7021D92D-08FF-45A6-9109-AC9462C7E8E3}"/>
          </ac:spMkLst>
        </pc:spChg>
        <pc:spChg chg="add del">
          <ac:chgData name="Hardee Rameshchandra Garala" userId="c7178680-cbce-4f80-8f74-f20172b2d0b7" providerId="ADAL" clId="{F0CD92F4-BA79-5944-BEB0-E4A1CE993AC6}" dt="2022-03-02T02:40:48.948" v="273" actId="26606"/>
          <ac:spMkLst>
            <pc:docMk/>
            <pc:sldMk cId="1001417085" sldId="281"/>
            <ac:spMk id="38" creationId="{ADA271CD-3011-4A05-B4A3-80F1794684F2}"/>
          </ac:spMkLst>
        </pc:spChg>
        <pc:spChg chg="add del">
          <ac:chgData name="Hardee Rameshchandra Garala" userId="c7178680-cbce-4f80-8f74-f20172b2d0b7" providerId="ADAL" clId="{F0CD92F4-BA79-5944-BEB0-E4A1CE993AC6}" dt="2022-03-02T02:39:52.102" v="259" actId="26606"/>
          <ac:spMkLst>
            <pc:docMk/>
            <pc:sldMk cId="1001417085" sldId="281"/>
            <ac:spMk id="39" creationId="{DD4C4B28-6B4B-4445-8535-F516D74E4AA9}"/>
          </ac:spMkLst>
        </pc:spChg>
        <pc:spChg chg="add del">
          <ac:chgData name="Hardee Rameshchandra Garala" userId="c7178680-cbce-4f80-8f74-f20172b2d0b7" providerId="ADAL" clId="{F0CD92F4-BA79-5944-BEB0-E4A1CE993AC6}" dt="2022-03-02T02:39:52.102" v="259" actId="26606"/>
          <ac:spMkLst>
            <pc:docMk/>
            <pc:sldMk cId="1001417085" sldId="281"/>
            <ac:spMk id="41" creationId="{55B419A7-F817-4767-8CCB-FB0E189C4ACD}"/>
          </ac:spMkLst>
        </pc:spChg>
        <pc:spChg chg="add del">
          <ac:chgData name="Hardee Rameshchandra Garala" userId="c7178680-cbce-4f80-8f74-f20172b2d0b7" providerId="ADAL" clId="{F0CD92F4-BA79-5944-BEB0-E4A1CE993AC6}" dt="2022-03-02T02:39:52.102" v="259" actId="26606"/>
          <ac:spMkLst>
            <pc:docMk/>
            <pc:sldMk cId="1001417085" sldId="281"/>
            <ac:spMk id="43" creationId="{7021D92D-08FF-45A6-9109-AC9462C7E8E3}"/>
          </ac:spMkLst>
        </pc:spChg>
        <pc:spChg chg="add del">
          <ac:chgData name="Hardee Rameshchandra Garala" userId="c7178680-cbce-4f80-8f74-f20172b2d0b7" providerId="ADAL" clId="{F0CD92F4-BA79-5944-BEB0-E4A1CE993AC6}" dt="2022-03-02T02:41:15.170" v="285" actId="26606"/>
          <ac:spMkLst>
            <pc:docMk/>
            <pc:sldMk cId="1001417085" sldId="281"/>
            <ac:spMk id="44" creationId="{DD4C4B28-6B4B-4445-8535-F516D74E4AA9}"/>
          </ac:spMkLst>
        </pc:spChg>
        <pc:spChg chg="add del">
          <ac:chgData name="Hardee Rameshchandra Garala" userId="c7178680-cbce-4f80-8f74-f20172b2d0b7" providerId="ADAL" clId="{F0CD92F4-BA79-5944-BEB0-E4A1CE993AC6}" dt="2022-03-02T02:39:52.870" v="261" actId="26606"/>
          <ac:spMkLst>
            <pc:docMk/>
            <pc:sldMk cId="1001417085" sldId="281"/>
            <ac:spMk id="45" creationId="{DD4C4B28-6B4B-4445-8535-F516D74E4AA9}"/>
          </ac:spMkLst>
        </pc:spChg>
        <pc:spChg chg="add del">
          <ac:chgData name="Hardee Rameshchandra Garala" userId="c7178680-cbce-4f80-8f74-f20172b2d0b7" providerId="ADAL" clId="{F0CD92F4-BA79-5944-BEB0-E4A1CE993AC6}" dt="2022-03-02T02:39:52.870" v="261" actId="26606"/>
          <ac:spMkLst>
            <pc:docMk/>
            <pc:sldMk cId="1001417085" sldId="281"/>
            <ac:spMk id="47" creationId="{55B419A7-F817-4767-8CCB-FB0E189C4ACD}"/>
          </ac:spMkLst>
        </pc:spChg>
        <pc:spChg chg="add del">
          <ac:chgData name="Hardee Rameshchandra Garala" userId="c7178680-cbce-4f80-8f74-f20172b2d0b7" providerId="ADAL" clId="{F0CD92F4-BA79-5944-BEB0-E4A1CE993AC6}" dt="2022-03-02T02:39:52.870" v="261" actId="26606"/>
          <ac:spMkLst>
            <pc:docMk/>
            <pc:sldMk cId="1001417085" sldId="281"/>
            <ac:spMk id="49" creationId="{ADA271CD-3011-4A05-B4A3-80F1794684F2}"/>
          </ac:spMkLst>
        </pc:spChg>
        <pc:spChg chg="add del">
          <ac:chgData name="Hardee Rameshchandra Garala" userId="c7178680-cbce-4f80-8f74-f20172b2d0b7" providerId="ADAL" clId="{F0CD92F4-BA79-5944-BEB0-E4A1CE993AC6}" dt="2022-03-02T02:39:54.958" v="263" actId="26606"/>
          <ac:spMkLst>
            <pc:docMk/>
            <pc:sldMk cId="1001417085" sldId="281"/>
            <ac:spMk id="51" creationId="{DD4C4B28-6B4B-4445-8535-F516D74E4AA9}"/>
          </ac:spMkLst>
        </pc:spChg>
        <pc:spChg chg="add del">
          <ac:chgData name="Hardee Rameshchandra Garala" userId="c7178680-cbce-4f80-8f74-f20172b2d0b7" providerId="ADAL" clId="{F0CD92F4-BA79-5944-BEB0-E4A1CE993AC6}" dt="2022-03-02T02:39:54.958" v="263" actId="26606"/>
          <ac:spMkLst>
            <pc:docMk/>
            <pc:sldMk cId="1001417085" sldId="281"/>
            <ac:spMk id="53" creationId="{55B419A7-F817-4767-8CCB-FB0E189C4ACD}"/>
          </ac:spMkLst>
        </pc:spChg>
        <pc:spChg chg="add del">
          <ac:chgData name="Hardee Rameshchandra Garala" userId="c7178680-cbce-4f80-8f74-f20172b2d0b7" providerId="ADAL" clId="{F0CD92F4-BA79-5944-BEB0-E4A1CE993AC6}" dt="2022-03-02T02:39:54.958" v="263" actId="26606"/>
          <ac:spMkLst>
            <pc:docMk/>
            <pc:sldMk cId="1001417085" sldId="281"/>
            <ac:spMk id="55" creationId="{ADA271CD-3011-4A05-B4A3-80F1794684F2}"/>
          </ac:spMkLst>
        </pc:spChg>
        <pc:spChg chg="add del">
          <ac:chgData name="Hardee Rameshchandra Garala" userId="c7178680-cbce-4f80-8f74-f20172b2d0b7" providerId="ADAL" clId="{F0CD92F4-BA79-5944-BEB0-E4A1CE993AC6}" dt="2022-03-02T02:41:15.170" v="285" actId="26606"/>
          <ac:spMkLst>
            <pc:docMk/>
            <pc:sldMk cId="1001417085" sldId="281"/>
            <ac:spMk id="56" creationId="{55B419A7-F817-4767-8CCB-FB0E189C4ACD}"/>
          </ac:spMkLst>
        </pc:spChg>
        <pc:spChg chg="add del">
          <ac:chgData name="Hardee Rameshchandra Garala" userId="c7178680-cbce-4f80-8f74-f20172b2d0b7" providerId="ADAL" clId="{F0CD92F4-BA79-5944-BEB0-E4A1CE993AC6}" dt="2022-03-02T02:40:05.287" v="265" actId="26606"/>
          <ac:spMkLst>
            <pc:docMk/>
            <pc:sldMk cId="1001417085" sldId="281"/>
            <ac:spMk id="57" creationId="{DD4C4B28-6B4B-4445-8535-F516D74E4AA9}"/>
          </ac:spMkLst>
        </pc:spChg>
        <pc:spChg chg="add del">
          <ac:chgData name="Hardee Rameshchandra Garala" userId="c7178680-cbce-4f80-8f74-f20172b2d0b7" providerId="ADAL" clId="{F0CD92F4-BA79-5944-BEB0-E4A1CE993AC6}" dt="2022-03-02T02:40:05.287" v="265" actId="26606"/>
          <ac:spMkLst>
            <pc:docMk/>
            <pc:sldMk cId="1001417085" sldId="281"/>
            <ac:spMk id="59" creationId="{55B419A7-F817-4767-8CCB-FB0E189C4ACD}"/>
          </ac:spMkLst>
        </pc:spChg>
        <pc:spChg chg="add del">
          <ac:chgData name="Hardee Rameshchandra Garala" userId="c7178680-cbce-4f80-8f74-f20172b2d0b7" providerId="ADAL" clId="{F0CD92F4-BA79-5944-BEB0-E4A1CE993AC6}" dt="2022-03-02T02:40:05.287" v="265" actId="26606"/>
          <ac:spMkLst>
            <pc:docMk/>
            <pc:sldMk cId="1001417085" sldId="281"/>
            <ac:spMk id="61" creationId="{ADA271CD-3011-4A05-B4A3-80F1794684F2}"/>
          </ac:spMkLst>
        </pc:spChg>
        <pc:spChg chg="add del">
          <ac:chgData name="Hardee Rameshchandra Garala" userId="c7178680-cbce-4f80-8f74-f20172b2d0b7" providerId="ADAL" clId="{F0CD92F4-BA79-5944-BEB0-E4A1CE993AC6}" dt="2022-03-02T02:41:15.170" v="285" actId="26606"/>
          <ac:spMkLst>
            <pc:docMk/>
            <pc:sldMk cId="1001417085" sldId="281"/>
            <ac:spMk id="62" creationId="{7AF9319C-2D9B-4868-AEAE-37298EA0F4B9}"/>
          </ac:spMkLst>
        </pc:spChg>
        <pc:spChg chg="add del">
          <ac:chgData name="Hardee Rameshchandra Garala" userId="c7178680-cbce-4f80-8f74-f20172b2d0b7" providerId="ADAL" clId="{F0CD92F4-BA79-5944-BEB0-E4A1CE993AC6}" dt="2022-03-02T02:41:15.170" v="285" actId="26606"/>
          <ac:spMkLst>
            <pc:docMk/>
            <pc:sldMk cId="1001417085" sldId="281"/>
            <ac:spMk id="63" creationId="{ADA271CD-3011-4A05-B4A3-80F1794684F2}"/>
          </ac:spMkLst>
        </pc:spChg>
        <pc:spChg chg="add del">
          <ac:chgData name="Hardee Rameshchandra Garala" userId="c7178680-cbce-4f80-8f74-f20172b2d0b7" providerId="ADAL" clId="{F0CD92F4-BA79-5944-BEB0-E4A1CE993AC6}" dt="2022-03-02T02:41:06.150" v="278" actId="26606"/>
          <ac:spMkLst>
            <pc:docMk/>
            <pc:sldMk cId="1001417085" sldId="281"/>
            <ac:spMk id="68" creationId="{DD4C4B28-6B4B-4445-8535-F516D74E4AA9}"/>
          </ac:spMkLst>
        </pc:spChg>
        <pc:spChg chg="add del">
          <ac:chgData name="Hardee Rameshchandra Garala" userId="c7178680-cbce-4f80-8f74-f20172b2d0b7" providerId="ADAL" clId="{F0CD92F4-BA79-5944-BEB0-E4A1CE993AC6}" dt="2022-03-02T02:41:06.150" v="278" actId="26606"/>
          <ac:spMkLst>
            <pc:docMk/>
            <pc:sldMk cId="1001417085" sldId="281"/>
            <ac:spMk id="72" creationId="{55B419A7-F817-4767-8CCB-FB0E189C4ACD}"/>
          </ac:spMkLst>
        </pc:spChg>
        <pc:spChg chg="add del">
          <ac:chgData name="Hardee Rameshchandra Garala" userId="c7178680-cbce-4f80-8f74-f20172b2d0b7" providerId="ADAL" clId="{F0CD92F4-BA79-5944-BEB0-E4A1CE993AC6}" dt="2022-03-02T02:41:06.150" v="278" actId="26606"/>
          <ac:spMkLst>
            <pc:docMk/>
            <pc:sldMk cId="1001417085" sldId="281"/>
            <ac:spMk id="74" creationId="{7AF9319C-2D9B-4868-AEAE-37298EA0F4B9}"/>
          </ac:spMkLst>
        </pc:spChg>
        <pc:spChg chg="add del">
          <ac:chgData name="Hardee Rameshchandra Garala" userId="c7178680-cbce-4f80-8f74-f20172b2d0b7" providerId="ADAL" clId="{F0CD92F4-BA79-5944-BEB0-E4A1CE993AC6}" dt="2022-03-02T02:41:06.150" v="278" actId="26606"/>
          <ac:spMkLst>
            <pc:docMk/>
            <pc:sldMk cId="1001417085" sldId="281"/>
            <ac:spMk id="76" creationId="{ADA271CD-3011-4A05-B4A3-80F1794684F2}"/>
          </ac:spMkLst>
        </pc:spChg>
        <pc:spChg chg="add del">
          <ac:chgData name="Hardee Rameshchandra Garala" userId="c7178680-cbce-4f80-8f74-f20172b2d0b7" providerId="ADAL" clId="{F0CD92F4-BA79-5944-BEB0-E4A1CE993AC6}" dt="2022-03-02T02:41:08.544" v="280" actId="26606"/>
          <ac:spMkLst>
            <pc:docMk/>
            <pc:sldMk cId="1001417085" sldId="281"/>
            <ac:spMk id="78" creationId="{DD4C4B28-6B4B-4445-8535-F516D74E4AA9}"/>
          </ac:spMkLst>
        </pc:spChg>
        <pc:spChg chg="add del">
          <ac:chgData name="Hardee Rameshchandra Garala" userId="c7178680-cbce-4f80-8f74-f20172b2d0b7" providerId="ADAL" clId="{F0CD92F4-BA79-5944-BEB0-E4A1CE993AC6}" dt="2022-03-02T02:41:08.544" v="280" actId="26606"/>
          <ac:spMkLst>
            <pc:docMk/>
            <pc:sldMk cId="1001417085" sldId="281"/>
            <ac:spMk id="80" creationId="{55B419A7-F817-4767-8CCB-FB0E189C4ACD}"/>
          </ac:spMkLst>
        </pc:spChg>
        <pc:spChg chg="add del">
          <ac:chgData name="Hardee Rameshchandra Garala" userId="c7178680-cbce-4f80-8f74-f20172b2d0b7" providerId="ADAL" clId="{F0CD92F4-BA79-5944-BEB0-E4A1CE993AC6}" dt="2022-03-02T02:41:08.544" v="280" actId="26606"/>
          <ac:spMkLst>
            <pc:docMk/>
            <pc:sldMk cId="1001417085" sldId="281"/>
            <ac:spMk id="82" creationId="{7021D92D-08FF-45A6-9109-AC9462C7E8E3}"/>
          </ac:spMkLst>
        </pc:spChg>
        <pc:spChg chg="add del">
          <ac:chgData name="Hardee Rameshchandra Garala" userId="c7178680-cbce-4f80-8f74-f20172b2d0b7" providerId="ADAL" clId="{F0CD92F4-BA79-5944-BEB0-E4A1CE993AC6}" dt="2022-03-02T02:41:12.771" v="282" actId="26606"/>
          <ac:spMkLst>
            <pc:docMk/>
            <pc:sldMk cId="1001417085" sldId="281"/>
            <ac:spMk id="84" creationId="{DD4C4B28-6B4B-4445-8535-F516D74E4AA9}"/>
          </ac:spMkLst>
        </pc:spChg>
        <pc:spChg chg="add del">
          <ac:chgData name="Hardee Rameshchandra Garala" userId="c7178680-cbce-4f80-8f74-f20172b2d0b7" providerId="ADAL" clId="{F0CD92F4-BA79-5944-BEB0-E4A1CE993AC6}" dt="2022-03-02T02:41:12.771" v="282" actId="26606"/>
          <ac:spMkLst>
            <pc:docMk/>
            <pc:sldMk cId="1001417085" sldId="281"/>
            <ac:spMk id="86" creationId="{55B419A7-F817-4767-8CCB-FB0E189C4ACD}"/>
          </ac:spMkLst>
        </pc:spChg>
        <pc:spChg chg="add del">
          <ac:chgData name="Hardee Rameshchandra Garala" userId="c7178680-cbce-4f80-8f74-f20172b2d0b7" providerId="ADAL" clId="{F0CD92F4-BA79-5944-BEB0-E4A1CE993AC6}" dt="2022-03-02T02:41:12.771" v="282" actId="26606"/>
          <ac:spMkLst>
            <pc:docMk/>
            <pc:sldMk cId="1001417085" sldId="281"/>
            <ac:spMk id="88" creationId="{ADA271CD-3011-4A05-B4A3-80F1794684F2}"/>
          </ac:spMkLst>
        </pc:spChg>
        <pc:graphicFrameChg chg="mod modGraphic">
          <ac:chgData name="Hardee Rameshchandra Garala" userId="c7178680-cbce-4f80-8f74-f20172b2d0b7" providerId="ADAL" clId="{F0CD92F4-BA79-5944-BEB0-E4A1CE993AC6}" dt="2022-03-02T02:41:15.170" v="285" actId="26606"/>
          <ac:graphicFrameMkLst>
            <pc:docMk/>
            <pc:sldMk cId="1001417085" sldId="281"/>
            <ac:graphicFrameMk id="5" creationId="{34FE9BA1-74A1-4C98-B6F2-AB221D53AA4E}"/>
          </ac:graphicFrameMkLst>
        </pc:graphicFrameChg>
        <pc:cxnChg chg="add del">
          <ac:chgData name="Hardee Rameshchandra Garala" userId="c7178680-cbce-4f80-8f74-f20172b2d0b7" providerId="ADAL" clId="{F0CD92F4-BA79-5944-BEB0-E4A1CE993AC6}" dt="2022-03-02T02:41:15.170" v="285" actId="26606"/>
          <ac:cxnSpMkLst>
            <pc:docMk/>
            <pc:sldMk cId="1001417085" sldId="281"/>
            <ac:cxnSpMk id="15" creationId="{0CB1C732-7193-4253-8746-850D090A6B4E}"/>
          </ac:cxnSpMkLst>
        </pc:cxnChg>
        <pc:cxnChg chg="add del">
          <ac:chgData name="Hardee Rameshchandra Garala" userId="c7178680-cbce-4f80-8f74-f20172b2d0b7" providerId="ADAL" clId="{F0CD92F4-BA79-5944-BEB0-E4A1CE993AC6}" dt="2022-03-02T02:39:48.824" v="253" actId="26606"/>
          <ac:cxnSpMkLst>
            <pc:docMk/>
            <pc:sldMk cId="1001417085" sldId="281"/>
            <ac:cxnSpMk id="19" creationId="{0CB1C732-7193-4253-8746-850D090A6B4E}"/>
          </ac:cxnSpMkLst>
        </pc:cxnChg>
        <pc:cxnChg chg="add del">
          <ac:chgData name="Hardee Rameshchandra Garala" userId="c7178680-cbce-4f80-8f74-f20172b2d0b7" providerId="ADAL" clId="{F0CD92F4-BA79-5944-BEB0-E4A1CE993AC6}" dt="2022-03-02T02:40:48.948" v="273" actId="26606"/>
          <ac:cxnSpMkLst>
            <pc:docMk/>
            <pc:sldMk cId="1001417085" sldId="281"/>
            <ac:cxnSpMk id="24" creationId="{0CB1C732-7193-4253-8746-850D090A6B4E}"/>
          </ac:cxnSpMkLst>
        </pc:cxnChg>
        <pc:cxnChg chg="add del">
          <ac:chgData name="Hardee Rameshchandra Garala" userId="c7178680-cbce-4f80-8f74-f20172b2d0b7" providerId="ADAL" clId="{F0CD92F4-BA79-5944-BEB0-E4A1CE993AC6}" dt="2022-03-02T02:39:50.476" v="255" actId="26606"/>
          <ac:cxnSpMkLst>
            <pc:docMk/>
            <pc:sldMk cId="1001417085" sldId="281"/>
            <ac:cxnSpMk id="28" creationId="{0CB1C732-7193-4253-8746-850D090A6B4E}"/>
          </ac:cxnSpMkLst>
        </pc:cxnChg>
        <pc:cxnChg chg="add del">
          <ac:chgData name="Hardee Rameshchandra Garala" userId="c7178680-cbce-4f80-8f74-f20172b2d0b7" providerId="ADAL" clId="{F0CD92F4-BA79-5944-BEB0-E4A1CE993AC6}" dt="2022-03-02T02:40:48.948" v="273" actId="26606"/>
          <ac:cxnSpMkLst>
            <pc:docMk/>
            <pc:sldMk cId="1001417085" sldId="281"/>
            <ac:cxnSpMk id="32" creationId="{0F8880ED-0876-497E-B242-5ED96DC1D331}"/>
          </ac:cxnSpMkLst>
        </pc:cxnChg>
        <pc:cxnChg chg="add del">
          <ac:chgData name="Hardee Rameshchandra Garala" userId="c7178680-cbce-4f80-8f74-f20172b2d0b7" providerId="ADAL" clId="{F0CD92F4-BA79-5944-BEB0-E4A1CE993AC6}" dt="2022-03-02T02:39:51.444" v="257" actId="26606"/>
          <ac:cxnSpMkLst>
            <pc:docMk/>
            <pc:sldMk cId="1001417085" sldId="281"/>
            <ac:cxnSpMk id="34" creationId="{0CB1C732-7193-4253-8746-850D090A6B4E}"/>
          </ac:cxnSpMkLst>
        </pc:cxnChg>
        <pc:cxnChg chg="add del">
          <ac:chgData name="Hardee Rameshchandra Garala" userId="c7178680-cbce-4f80-8f74-f20172b2d0b7" providerId="ADAL" clId="{F0CD92F4-BA79-5944-BEB0-E4A1CE993AC6}" dt="2022-03-02T02:39:51.444" v="257" actId="26606"/>
          <ac:cxnSpMkLst>
            <pc:docMk/>
            <pc:sldMk cId="1001417085" sldId="281"/>
            <ac:cxnSpMk id="36" creationId="{D81E42A3-743C-4C15-9DA8-93AA9AEBFB17}"/>
          </ac:cxnSpMkLst>
        </pc:cxnChg>
        <pc:cxnChg chg="add del">
          <ac:chgData name="Hardee Rameshchandra Garala" userId="c7178680-cbce-4f80-8f74-f20172b2d0b7" providerId="ADAL" clId="{F0CD92F4-BA79-5944-BEB0-E4A1CE993AC6}" dt="2022-03-02T02:39:52.102" v="259" actId="26606"/>
          <ac:cxnSpMkLst>
            <pc:docMk/>
            <pc:sldMk cId="1001417085" sldId="281"/>
            <ac:cxnSpMk id="40" creationId="{0CB1C732-7193-4253-8746-850D090A6B4E}"/>
          </ac:cxnSpMkLst>
        </pc:cxnChg>
        <pc:cxnChg chg="add del">
          <ac:chgData name="Hardee Rameshchandra Garala" userId="c7178680-cbce-4f80-8f74-f20172b2d0b7" providerId="ADAL" clId="{F0CD92F4-BA79-5944-BEB0-E4A1CE993AC6}" dt="2022-03-02T02:39:52.102" v="259" actId="26606"/>
          <ac:cxnSpMkLst>
            <pc:docMk/>
            <pc:sldMk cId="1001417085" sldId="281"/>
            <ac:cxnSpMk id="42" creationId="{D81E42A3-743C-4C15-9DA8-93AA9AEBFB17}"/>
          </ac:cxnSpMkLst>
        </pc:cxnChg>
        <pc:cxnChg chg="add del">
          <ac:chgData name="Hardee Rameshchandra Garala" userId="c7178680-cbce-4f80-8f74-f20172b2d0b7" providerId="ADAL" clId="{F0CD92F4-BA79-5944-BEB0-E4A1CE993AC6}" dt="2022-03-02T02:39:52.870" v="261" actId="26606"/>
          <ac:cxnSpMkLst>
            <pc:docMk/>
            <pc:sldMk cId="1001417085" sldId="281"/>
            <ac:cxnSpMk id="46" creationId="{0CB1C732-7193-4253-8746-850D090A6B4E}"/>
          </ac:cxnSpMkLst>
        </pc:cxnChg>
        <pc:cxnChg chg="add del">
          <ac:chgData name="Hardee Rameshchandra Garala" userId="c7178680-cbce-4f80-8f74-f20172b2d0b7" providerId="ADAL" clId="{F0CD92F4-BA79-5944-BEB0-E4A1CE993AC6}" dt="2022-03-02T02:39:52.870" v="261" actId="26606"/>
          <ac:cxnSpMkLst>
            <pc:docMk/>
            <pc:sldMk cId="1001417085" sldId="281"/>
            <ac:cxnSpMk id="48" creationId="{0552FC00-E6D3-45AF-BE3D-0368141142EE}"/>
          </ac:cxnSpMkLst>
        </pc:cxnChg>
        <pc:cxnChg chg="add del">
          <ac:chgData name="Hardee Rameshchandra Garala" userId="c7178680-cbce-4f80-8f74-f20172b2d0b7" providerId="ADAL" clId="{F0CD92F4-BA79-5944-BEB0-E4A1CE993AC6}" dt="2022-03-02T02:41:15.170" v="285" actId="26606"/>
          <ac:cxnSpMkLst>
            <pc:docMk/>
            <pc:sldMk cId="1001417085" sldId="281"/>
            <ac:cxnSpMk id="50" creationId="{0CB1C732-7193-4253-8746-850D090A6B4E}"/>
          </ac:cxnSpMkLst>
        </pc:cxnChg>
        <pc:cxnChg chg="add del">
          <ac:chgData name="Hardee Rameshchandra Garala" userId="c7178680-cbce-4f80-8f74-f20172b2d0b7" providerId="ADAL" clId="{F0CD92F4-BA79-5944-BEB0-E4A1CE993AC6}" dt="2022-03-02T02:39:54.958" v="263" actId="26606"/>
          <ac:cxnSpMkLst>
            <pc:docMk/>
            <pc:sldMk cId="1001417085" sldId="281"/>
            <ac:cxnSpMk id="52" creationId="{0CB1C732-7193-4253-8746-850D090A6B4E}"/>
          </ac:cxnSpMkLst>
        </pc:cxnChg>
        <pc:cxnChg chg="add del">
          <ac:chgData name="Hardee Rameshchandra Garala" userId="c7178680-cbce-4f80-8f74-f20172b2d0b7" providerId="ADAL" clId="{F0CD92F4-BA79-5944-BEB0-E4A1CE993AC6}" dt="2022-03-02T02:39:54.958" v="263" actId="26606"/>
          <ac:cxnSpMkLst>
            <pc:docMk/>
            <pc:sldMk cId="1001417085" sldId="281"/>
            <ac:cxnSpMk id="54" creationId="{0552FC00-E6D3-45AF-BE3D-0368141142EE}"/>
          </ac:cxnSpMkLst>
        </pc:cxnChg>
        <pc:cxnChg chg="add del">
          <ac:chgData name="Hardee Rameshchandra Garala" userId="c7178680-cbce-4f80-8f74-f20172b2d0b7" providerId="ADAL" clId="{F0CD92F4-BA79-5944-BEB0-E4A1CE993AC6}" dt="2022-03-02T02:40:05.287" v="265" actId="26606"/>
          <ac:cxnSpMkLst>
            <pc:docMk/>
            <pc:sldMk cId="1001417085" sldId="281"/>
            <ac:cxnSpMk id="58" creationId="{0CB1C732-7193-4253-8746-850D090A6B4E}"/>
          </ac:cxnSpMkLst>
        </pc:cxnChg>
        <pc:cxnChg chg="add del">
          <ac:chgData name="Hardee Rameshchandra Garala" userId="c7178680-cbce-4f80-8f74-f20172b2d0b7" providerId="ADAL" clId="{F0CD92F4-BA79-5944-BEB0-E4A1CE993AC6}" dt="2022-03-02T02:40:05.287" v="265" actId="26606"/>
          <ac:cxnSpMkLst>
            <pc:docMk/>
            <pc:sldMk cId="1001417085" sldId="281"/>
            <ac:cxnSpMk id="60" creationId="{0F8880ED-0876-497E-B242-5ED96DC1D331}"/>
          </ac:cxnSpMkLst>
        </pc:cxnChg>
        <pc:cxnChg chg="add del">
          <ac:chgData name="Hardee Rameshchandra Garala" userId="c7178680-cbce-4f80-8f74-f20172b2d0b7" providerId="ADAL" clId="{F0CD92F4-BA79-5944-BEB0-E4A1CE993AC6}" dt="2022-03-02T02:41:06.150" v="278" actId="26606"/>
          <ac:cxnSpMkLst>
            <pc:docMk/>
            <pc:sldMk cId="1001417085" sldId="281"/>
            <ac:cxnSpMk id="70" creationId="{0CB1C732-7193-4253-8746-850D090A6B4E}"/>
          </ac:cxnSpMkLst>
        </pc:cxnChg>
        <pc:cxnChg chg="add del">
          <ac:chgData name="Hardee Rameshchandra Garala" userId="c7178680-cbce-4f80-8f74-f20172b2d0b7" providerId="ADAL" clId="{F0CD92F4-BA79-5944-BEB0-E4A1CE993AC6}" dt="2022-03-02T02:41:08.544" v="280" actId="26606"/>
          <ac:cxnSpMkLst>
            <pc:docMk/>
            <pc:sldMk cId="1001417085" sldId="281"/>
            <ac:cxnSpMk id="79" creationId="{0CB1C732-7193-4253-8746-850D090A6B4E}"/>
          </ac:cxnSpMkLst>
        </pc:cxnChg>
        <pc:cxnChg chg="add del">
          <ac:chgData name="Hardee Rameshchandra Garala" userId="c7178680-cbce-4f80-8f74-f20172b2d0b7" providerId="ADAL" clId="{F0CD92F4-BA79-5944-BEB0-E4A1CE993AC6}" dt="2022-03-02T02:41:08.544" v="280" actId="26606"/>
          <ac:cxnSpMkLst>
            <pc:docMk/>
            <pc:sldMk cId="1001417085" sldId="281"/>
            <ac:cxnSpMk id="81" creationId="{D81E42A3-743C-4C15-9DA8-93AA9AEBFB17}"/>
          </ac:cxnSpMkLst>
        </pc:cxnChg>
        <pc:cxnChg chg="add del">
          <ac:chgData name="Hardee Rameshchandra Garala" userId="c7178680-cbce-4f80-8f74-f20172b2d0b7" providerId="ADAL" clId="{F0CD92F4-BA79-5944-BEB0-E4A1CE993AC6}" dt="2022-03-02T02:41:12.771" v="282" actId="26606"/>
          <ac:cxnSpMkLst>
            <pc:docMk/>
            <pc:sldMk cId="1001417085" sldId="281"/>
            <ac:cxnSpMk id="85" creationId="{0CB1C732-7193-4253-8746-850D090A6B4E}"/>
          </ac:cxnSpMkLst>
        </pc:cxnChg>
        <pc:cxnChg chg="add del">
          <ac:chgData name="Hardee Rameshchandra Garala" userId="c7178680-cbce-4f80-8f74-f20172b2d0b7" providerId="ADAL" clId="{F0CD92F4-BA79-5944-BEB0-E4A1CE993AC6}" dt="2022-03-02T02:41:12.771" v="282" actId="26606"/>
          <ac:cxnSpMkLst>
            <pc:docMk/>
            <pc:sldMk cId="1001417085" sldId="281"/>
            <ac:cxnSpMk id="87" creationId="{0F8880ED-0876-497E-B242-5ED96DC1D331}"/>
          </ac:cxnSpMkLst>
        </pc:cxnChg>
      </pc:sldChg>
      <pc:sldChg chg="addSp delSp modSp mod setBg setClrOvrMap">
        <pc:chgData name="Hardee Rameshchandra Garala" userId="c7178680-cbce-4f80-8f74-f20172b2d0b7" providerId="ADAL" clId="{F0CD92F4-BA79-5944-BEB0-E4A1CE993AC6}" dt="2022-03-02T02:44:36.008" v="420"/>
        <pc:sldMkLst>
          <pc:docMk/>
          <pc:sldMk cId="1904725695" sldId="282"/>
        </pc:sldMkLst>
        <pc:spChg chg="mod">
          <ac:chgData name="Hardee Rameshchandra Garala" userId="c7178680-cbce-4f80-8f74-f20172b2d0b7" providerId="ADAL" clId="{F0CD92F4-BA79-5944-BEB0-E4A1CE993AC6}" dt="2022-03-02T02:41:59.638" v="295" actId="26606"/>
          <ac:spMkLst>
            <pc:docMk/>
            <pc:sldMk cId="1904725695" sldId="282"/>
            <ac:spMk id="2" creationId="{D53770FC-23A0-F945-9F3A-9604905E8AC5}"/>
          </ac:spMkLst>
        </pc:spChg>
        <pc:spChg chg="add del">
          <ac:chgData name="Hardee Rameshchandra Garala" userId="c7178680-cbce-4f80-8f74-f20172b2d0b7" providerId="ADAL" clId="{F0CD92F4-BA79-5944-BEB0-E4A1CE993AC6}" dt="2022-03-02T02:41:59.638" v="295" actId="26606"/>
          <ac:spMkLst>
            <pc:docMk/>
            <pc:sldMk cId="1904725695" sldId="282"/>
            <ac:spMk id="8" creationId="{C5176844-69C3-4F79-BE38-EA5BDDF4FEA4}"/>
          </ac:spMkLst>
        </pc:spChg>
        <pc:spChg chg="add del">
          <ac:chgData name="Hardee Rameshchandra Garala" userId="c7178680-cbce-4f80-8f74-f20172b2d0b7" providerId="ADAL" clId="{F0CD92F4-BA79-5944-BEB0-E4A1CE993AC6}" dt="2022-03-02T02:41:59.638" v="295" actId="26606"/>
          <ac:spMkLst>
            <pc:docMk/>
            <pc:sldMk cId="1904725695" sldId="282"/>
            <ac:spMk id="10" creationId="{1CF1AAE4-D0BC-430F-A613-7BBAAECA0C2D}"/>
          </ac:spMkLst>
        </pc:spChg>
        <pc:spChg chg="add del">
          <ac:chgData name="Hardee Rameshchandra Garala" userId="c7178680-cbce-4f80-8f74-f20172b2d0b7" providerId="ADAL" clId="{F0CD92F4-BA79-5944-BEB0-E4A1CE993AC6}" dt="2022-03-02T02:41:59.638" v="295" actId="26606"/>
          <ac:spMkLst>
            <pc:docMk/>
            <pc:sldMk cId="1904725695" sldId="282"/>
            <ac:spMk id="12" creationId="{A101E513-AF74-4E9D-A31F-99664250722D}"/>
          </ac:spMkLst>
        </pc:spChg>
        <pc:spChg chg="add del mod">
          <ac:chgData name="Hardee Rameshchandra Garala" userId="c7178680-cbce-4f80-8f74-f20172b2d0b7" providerId="ADAL" clId="{F0CD92F4-BA79-5944-BEB0-E4A1CE993AC6}" dt="2022-03-02T02:41:59.638" v="295" actId="26606"/>
          <ac:spMkLst>
            <pc:docMk/>
            <pc:sldMk cId="1904725695" sldId="282"/>
            <ac:spMk id="15" creationId="{6DD90DDC-C728-5944-990D-A1031A7CE2D9}"/>
          </ac:spMkLst>
        </pc:spChg>
        <pc:spChg chg="add del">
          <ac:chgData name="Hardee Rameshchandra Garala" userId="c7178680-cbce-4f80-8f74-f20172b2d0b7" providerId="ADAL" clId="{F0CD92F4-BA79-5944-BEB0-E4A1CE993AC6}" dt="2022-03-02T02:41:41.853" v="288" actId="26606"/>
          <ac:spMkLst>
            <pc:docMk/>
            <pc:sldMk cId="1904725695" sldId="282"/>
            <ac:spMk id="21" creationId="{C5176844-69C3-4F79-BE38-EA5BDDF4FEA4}"/>
          </ac:spMkLst>
        </pc:spChg>
        <pc:spChg chg="add del">
          <ac:chgData name="Hardee Rameshchandra Garala" userId="c7178680-cbce-4f80-8f74-f20172b2d0b7" providerId="ADAL" clId="{F0CD92F4-BA79-5944-BEB0-E4A1CE993AC6}" dt="2022-03-02T02:41:59.613" v="294" actId="26606"/>
          <ac:spMkLst>
            <pc:docMk/>
            <pc:sldMk cId="1904725695" sldId="282"/>
            <ac:spMk id="22" creationId="{C5176844-69C3-4F79-BE38-EA5BDDF4FEA4}"/>
          </ac:spMkLst>
        </pc:spChg>
        <pc:spChg chg="add del">
          <ac:chgData name="Hardee Rameshchandra Garala" userId="c7178680-cbce-4f80-8f74-f20172b2d0b7" providerId="ADAL" clId="{F0CD92F4-BA79-5944-BEB0-E4A1CE993AC6}" dt="2022-03-02T02:41:41.853" v="288" actId="26606"/>
          <ac:spMkLst>
            <pc:docMk/>
            <pc:sldMk cId="1904725695" sldId="282"/>
            <ac:spMk id="25" creationId="{A101E513-AF74-4E9D-A31F-99664250722D}"/>
          </ac:spMkLst>
        </pc:spChg>
        <pc:spChg chg="add del">
          <ac:chgData name="Hardee Rameshchandra Garala" userId="c7178680-cbce-4f80-8f74-f20172b2d0b7" providerId="ADAL" clId="{F0CD92F4-BA79-5944-BEB0-E4A1CE993AC6}" dt="2022-03-02T02:41:59.613" v="294" actId="26606"/>
          <ac:spMkLst>
            <pc:docMk/>
            <pc:sldMk cId="1904725695" sldId="282"/>
            <ac:spMk id="26" creationId="{CAF8A158-E51E-4253-820B-3970F73976B6}"/>
          </ac:spMkLst>
        </pc:spChg>
        <pc:spChg chg="add del">
          <ac:chgData name="Hardee Rameshchandra Garala" userId="c7178680-cbce-4f80-8f74-f20172b2d0b7" providerId="ADAL" clId="{F0CD92F4-BA79-5944-BEB0-E4A1CE993AC6}" dt="2022-03-02T02:41:44.812" v="290" actId="26606"/>
          <ac:spMkLst>
            <pc:docMk/>
            <pc:sldMk cId="1904725695" sldId="282"/>
            <ac:spMk id="27" creationId="{C5176844-69C3-4F79-BE38-EA5BDDF4FEA4}"/>
          </ac:spMkLst>
        </pc:spChg>
        <pc:spChg chg="add del">
          <ac:chgData name="Hardee Rameshchandra Garala" userId="c7178680-cbce-4f80-8f74-f20172b2d0b7" providerId="ADAL" clId="{F0CD92F4-BA79-5944-BEB0-E4A1CE993AC6}" dt="2022-03-02T02:41:44.812" v="290" actId="26606"/>
          <ac:spMkLst>
            <pc:docMk/>
            <pc:sldMk cId="1904725695" sldId="282"/>
            <ac:spMk id="28" creationId="{1CF1AAE4-D0BC-430F-A613-7BBAAECA0C2D}"/>
          </ac:spMkLst>
        </pc:spChg>
        <pc:spChg chg="add del">
          <ac:chgData name="Hardee Rameshchandra Garala" userId="c7178680-cbce-4f80-8f74-f20172b2d0b7" providerId="ADAL" clId="{F0CD92F4-BA79-5944-BEB0-E4A1CE993AC6}" dt="2022-03-02T02:41:44.812" v="290" actId="26606"/>
          <ac:spMkLst>
            <pc:docMk/>
            <pc:sldMk cId="1904725695" sldId="282"/>
            <ac:spMk id="30" creationId="{A101E513-AF74-4E9D-A31F-99664250722D}"/>
          </ac:spMkLst>
        </pc:spChg>
        <pc:spChg chg="add del">
          <ac:chgData name="Hardee Rameshchandra Garala" userId="c7178680-cbce-4f80-8f74-f20172b2d0b7" providerId="ADAL" clId="{F0CD92F4-BA79-5944-BEB0-E4A1CE993AC6}" dt="2022-03-02T02:41:51.391" v="292" actId="26606"/>
          <ac:spMkLst>
            <pc:docMk/>
            <pc:sldMk cId="1904725695" sldId="282"/>
            <ac:spMk id="32" creationId="{C5176844-69C3-4F79-BE38-EA5BDDF4FEA4}"/>
          </ac:spMkLst>
        </pc:spChg>
        <pc:spChg chg="add del">
          <ac:chgData name="Hardee Rameshchandra Garala" userId="c7178680-cbce-4f80-8f74-f20172b2d0b7" providerId="ADAL" clId="{F0CD92F4-BA79-5944-BEB0-E4A1CE993AC6}" dt="2022-03-02T02:41:51.391" v="292" actId="26606"/>
          <ac:spMkLst>
            <pc:docMk/>
            <pc:sldMk cId="1904725695" sldId="282"/>
            <ac:spMk id="33" creationId="{1CF1AAE4-D0BC-430F-A613-7BBAAECA0C2D}"/>
          </ac:spMkLst>
        </pc:spChg>
        <pc:spChg chg="add del">
          <ac:chgData name="Hardee Rameshchandra Garala" userId="c7178680-cbce-4f80-8f74-f20172b2d0b7" providerId="ADAL" clId="{F0CD92F4-BA79-5944-BEB0-E4A1CE993AC6}" dt="2022-03-02T02:41:51.391" v="292" actId="26606"/>
          <ac:spMkLst>
            <pc:docMk/>
            <pc:sldMk cId="1904725695" sldId="282"/>
            <ac:spMk id="35" creationId="{A101E513-AF74-4E9D-A31F-99664250722D}"/>
          </ac:spMkLst>
        </pc:spChg>
        <pc:spChg chg="add del">
          <ac:chgData name="Hardee Rameshchandra Garala" userId="c7178680-cbce-4f80-8f74-f20172b2d0b7" providerId="ADAL" clId="{F0CD92F4-BA79-5944-BEB0-E4A1CE993AC6}" dt="2022-03-02T02:41:59.613" v="294" actId="26606"/>
          <ac:spMkLst>
            <pc:docMk/>
            <pc:sldMk cId="1904725695" sldId="282"/>
            <ac:spMk id="37" creationId="{6DD90DDC-C728-5944-990D-A1031A7CE2D9}"/>
          </ac:spMkLst>
        </pc:spChg>
        <pc:spChg chg="add del">
          <ac:chgData name="Hardee Rameshchandra Garala" userId="c7178680-cbce-4f80-8f74-f20172b2d0b7" providerId="ADAL" clId="{F0CD92F4-BA79-5944-BEB0-E4A1CE993AC6}" dt="2022-03-02T02:41:59.613" v="294" actId="26606"/>
          <ac:spMkLst>
            <pc:docMk/>
            <pc:sldMk cId="1904725695" sldId="282"/>
            <ac:spMk id="38" creationId="{A101E513-AF74-4E9D-A31F-99664250722D}"/>
          </ac:spMkLst>
        </pc:spChg>
        <pc:spChg chg="add">
          <ac:chgData name="Hardee Rameshchandra Garala" userId="c7178680-cbce-4f80-8f74-f20172b2d0b7" providerId="ADAL" clId="{F0CD92F4-BA79-5944-BEB0-E4A1CE993AC6}" dt="2022-03-02T02:41:59.638" v="295" actId="26606"/>
          <ac:spMkLst>
            <pc:docMk/>
            <pc:sldMk cId="1904725695" sldId="282"/>
            <ac:spMk id="40" creationId="{C5176844-69C3-4F79-BE38-EA5BDDF4FEA4}"/>
          </ac:spMkLst>
        </pc:spChg>
        <pc:spChg chg="add">
          <ac:chgData name="Hardee Rameshchandra Garala" userId="c7178680-cbce-4f80-8f74-f20172b2d0b7" providerId="ADAL" clId="{F0CD92F4-BA79-5944-BEB0-E4A1CE993AC6}" dt="2022-03-02T02:41:59.638" v="295" actId="26606"/>
          <ac:spMkLst>
            <pc:docMk/>
            <pc:sldMk cId="1904725695" sldId="282"/>
            <ac:spMk id="41" creationId="{CEB9CCF0-FDC8-4563-ADE4-F400B6BD14AA}"/>
          </ac:spMkLst>
        </pc:spChg>
        <pc:spChg chg="add">
          <ac:chgData name="Hardee Rameshchandra Garala" userId="c7178680-cbce-4f80-8f74-f20172b2d0b7" providerId="ADAL" clId="{F0CD92F4-BA79-5944-BEB0-E4A1CE993AC6}" dt="2022-03-02T02:41:59.638" v="295" actId="26606"/>
          <ac:spMkLst>
            <pc:docMk/>
            <pc:sldMk cId="1904725695" sldId="282"/>
            <ac:spMk id="42" creationId="{A101E513-AF74-4E9D-A31F-99664250722D}"/>
          </ac:spMkLst>
        </pc:spChg>
        <pc:graphicFrameChg chg="add del">
          <ac:chgData name="Hardee Rameshchandra Garala" userId="c7178680-cbce-4f80-8f74-f20172b2d0b7" providerId="ADAL" clId="{F0CD92F4-BA79-5944-BEB0-E4A1CE993AC6}" dt="2022-03-02T02:41:44.812" v="290" actId="26606"/>
          <ac:graphicFrameMkLst>
            <pc:docMk/>
            <pc:sldMk cId="1904725695" sldId="282"/>
            <ac:graphicFrameMk id="29" creationId="{C5F3651C-9131-4883-AC33-F561487E9204}"/>
          </ac:graphicFrameMkLst>
        </pc:graphicFrameChg>
        <pc:graphicFrameChg chg="add del">
          <ac:chgData name="Hardee Rameshchandra Garala" userId="c7178680-cbce-4f80-8f74-f20172b2d0b7" providerId="ADAL" clId="{F0CD92F4-BA79-5944-BEB0-E4A1CE993AC6}" dt="2022-03-02T02:41:51.391" v="292" actId="26606"/>
          <ac:graphicFrameMkLst>
            <pc:docMk/>
            <pc:sldMk cId="1904725695" sldId="282"/>
            <ac:graphicFrameMk id="34" creationId="{84CCFE91-D5F9-42F2-B9B9-3E46C5DC975C}"/>
          </ac:graphicFrameMkLst>
        </pc:graphicFrameChg>
        <pc:graphicFrameChg chg="add mod">
          <ac:chgData name="Hardee Rameshchandra Garala" userId="c7178680-cbce-4f80-8f74-f20172b2d0b7" providerId="ADAL" clId="{F0CD92F4-BA79-5944-BEB0-E4A1CE993AC6}" dt="2022-03-02T02:42:10.715" v="298" actId="14100"/>
          <ac:graphicFrameMkLst>
            <pc:docMk/>
            <pc:sldMk cId="1904725695" sldId="282"/>
            <ac:graphicFrameMk id="43" creationId="{A1330DAC-9980-4E8C-AF72-EF939AD024E0}"/>
          </ac:graphicFrameMkLst>
        </pc:graphicFrameChg>
        <pc:picChg chg="add del">
          <ac:chgData name="Hardee Rameshchandra Garala" userId="c7178680-cbce-4f80-8f74-f20172b2d0b7" providerId="ADAL" clId="{F0CD92F4-BA79-5944-BEB0-E4A1CE993AC6}" dt="2022-03-02T02:41:41.853" v="288" actId="26606"/>
          <ac:picMkLst>
            <pc:docMk/>
            <pc:sldMk cId="1904725695" sldId="282"/>
            <ac:picMk id="17" creationId="{818B66D4-85DE-4DFE-B7BC-55312CBA5DA2}"/>
          </ac:picMkLst>
        </pc:picChg>
        <pc:picChg chg="add del">
          <ac:chgData name="Hardee Rameshchandra Garala" userId="c7178680-cbce-4f80-8f74-f20172b2d0b7" providerId="ADAL" clId="{F0CD92F4-BA79-5944-BEB0-E4A1CE993AC6}" dt="2022-03-02T02:41:59.613" v="294" actId="26606"/>
          <ac:picMkLst>
            <pc:docMk/>
            <pc:sldMk cId="1904725695" sldId="282"/>
            <ac:picMk id="19" creationId="{0D14D5BD-D8E9-46FF-ACB7-AFE2D4F27211}"/>
          </ac:picMkLst>
        </pc:picChg>
        <pc:cxnChg chg="add del">
          <ac:chgData name="Hardee Rameshchandra Garala" userId="c7178680-cbce-4f80-8f74-f20172b2d0b7" providerId="ADAL" clId="{F0CD92F4-BA79-5944-BEB0-E4A1CE993AC6}" dt="2022-03-02T02:41:41.853" v="288" actId="26606"/>
          <ac:cxnSpMkLst>
            <pc:docMk/>
            <pc:sldMk cId="1904725695" sldId="282"/>
            <ac:cxnSpMk id="23" creationId="{DF96FA98-52E5-4AA7-98B9-BE6200CF014D}"/>
          </ac:cxnSpMkLst>
        </pc:cxnChg>
        <pc:cxnChg chg="add del">
          <ac:chgData name="Hardee Rameshchandra Garala" userId="c7178680-cbce-4f80-8f74-f20172b2d0b7" providerId="ADAL" clId="{F0CD92F4-BA79-5944-BEB0-E4A1CE993AC6}" dt="2022-03-02T02:41:59.613" v="294" actId="26606"/>
          <ac:cxnSpMkLst>
            <pc:docMk/>
            <pc:sldMk cId="1904725695" sldId="282"/>
            <ac:cxnSpMk id="24" creationId="{33862825-C012-4895-A17E-F3D1F62D89DD}"/>
          </ac:cxnSpMkLst>
        </pc:cxnChg>
      </pc:sldChg>
      <pc:sldChg chg="addSp delSp modSp mod setBg">
        <pc:chgData name="Hardee Rameshchandra Garala" userId="c7178680-cbce-4f80-8f74-f20172b2d0b7" providerId="ADAL" clId="{F0CD92F4-BA79-5944-BEB0-E4A1CE993AC6}" dt="2022-03-02T02:45:04.792" v="422"/>
        <pc:sldMkLst>
          <pc:docMk/>
          <pc:sldMk cId="104022255" sldId="283"/>
        </pc:sldMkLst>
        <pc:spChg chg="mod">
          <ac:chgData name="Hardee Rameshchandra Garala" userId="c7178680-cbce-4f80-8f74-f20172b2d0b7" providerId="ADAL" clId="{F0CD92F4-BA79-5944-BEB0-E4A1CE993AC6}" dt="2022-03-02T02:43:36.979" v="308" actId="26606"/>
          <ac:spMkLst>
            <pc:docMk/>
            <pc:sldMk cId="104022255" sldId="283"/>
            <ac:spMk id="2" creationId="{D53770FC-23A0-F945-9F3A-9604905E8AC5}"/>
          </ac:spMkLst>
        </pc:spChg>
        <pc:spChg chg="add del">
          <ac:chgData name="Hardee Rameshchandra Garala" userId="c7178680-cbce-4f80-8f74-f20172b2d0b7" providerId="ADAL" clId="{F0CD92F4-BA79-5944-BEB0-E4A1CE993AC6}" dt="2022-03-02T02:43:24.627" v="307" actId="26606"/>
          <ac:spMkLst>
            <pc:docMk/>
            <pc:sldMk cId="104022255" sldId="283"/>
            <ac:spMk id="8" creationId="{C5176844-69C3-4F79-BE38-EA5BDDF4FEA4}"/>
          </ac:spMkLst>
        </pc:spChg>
        <pc:spChg chg="add del">
          <ac:chgData name="Hardee Rameshchandra Garala" userId="c7178680-cbce-4f80-8f74-f20172b2d0b7" providerId="ADAL" clId="{F0CD92F4-BA79-5944-BEB0-E4A1CE993AC6}" dt="2022-03-02T02:43:24.627" v="307" actId="26606"/>
          <ac:spMkLst>
            <pc:docMk/>
            <pc:sldMk cId="104022255" sldId="283"/>
            <ac:spMk id="10" creationId="{1CF1AAE4-D0BC-430F-A613-7BBAAECA0C2D}"/>
          </ac:spMkLst>
        </pc:spChg>
        <pc:spChg chg="add del">
          <ac:chgData name="Hardee Rameshchandra Garala" userId="c7178680-cbce-4f80-8f74-f20172b2d0b7" providerId="ADAL" clId="{F0CD92F4-BA79-5944-BEB0-E4A1CE993AC6}" dt="2022-03-02T02:43:24.627" v="307" actId="26606"/>
          <ac:spMkLst>
            <pc:docMk/>
            <pc:sldMk cId="104022255" sldId="283"/>
            <ac:spMk id="12" creationId="{A101E513-AF74-4E9D-A31F-99664250722D}"/>
          </ac:spMkLst>
        </pc:spChg>
        <pc:spChg chg="add del">
          <ac:chgData name="Hardee Rameshchandra Garala" userId="c7178680-cbce-4f80-8f74-f20172b2d0b7" providerId="ADAL" clId="{F0CD92F4-BA79-5944-BEB0-E4A1CE993AC6}" dt="2022-03-02T02:43:24.627" v="307" actId="26606"/>
          <ac:spMkLst>
            <pc:docMk/>
            <pc:sldMk cId="104022255" sldId="283"/>
            <ac:spMk id="15" creationId="{6DD90DDC-C728-5944-990D-A1031A7CE2D9}"/>
          </ac:spMkLst>
        </pc:spChg>
        <pc:spChg chg="add del">
          <ac:chgData name="Hardee Rameshchandra Garala" userId="c7178680-cbce-4f80-8f74-f20172b2d0b7" providerId="ADAL" clId="{F0CD92F4-BA79-5944-BEB0-E4A1CE993AC6}" dt="2022-03-02T02:43:36.979" v="308" actId="26606"/>
          <ac:spMkLst>
            <pc:docMk/>
            <pc:sldMk cId="104022255" sldId="283"/>
            <ac:spMk id="20" creationId="{C5176844-69C3-4F79-BE38-EA5BDDF4FEA4}"/>
          </ac:spMkLst>
        </pc:spChg>
        <pc:spChg chg="add del">
          <ac:chgData name="Hardee Rameshchandra Garala" userId="c7178680-cbce-4f80-8f74-f20172b2d0b7" providerId="ADAL" clId="{F0CD92F4-BA79-5944-BEB0-E4A1CE993AC6}" dt="2022-03-02T02:43:22.765" v="304" actId="26606"/>
          <ac:spMkLst>
            <pc:docMk/>
            <pc:sldMk cId="104022255" sldId="283"/>
            <ac:spMk id="21" creationId="{C5176844-69C3-4F79-BE38-EA5BDDF4FEA4}"/>
          </ac:spMkLst>
        </pc:spChg>
        <pc:spChg chg="add del">
          <ac:chgData name="Hardee Rameshchandra Garala" userId="c7178680-cbce-4f80-8f74-f20172b2d0b7" providerId="ADAL" clId="{F0CD92F4-BA79-5944-BEB0-E4A1CE993AC6}" dt="2022-03-02T02:43:36.979" v="308" actId="26606"/>
          <ac:spMkLst>
            <pc:docMk/>
            <pc:sldMk cId="104022255" sldId="283"/>
            <ac:spMk id="22" creationId="{1CF1AAE4-D0BC-430F-A613-7BBAAECA0C2D}"/>
          </ac:spMkLst>
        </pc:spChg>
        <pc:spChg chg="add del">
          <ac:chgData name="Hardee Rameshchandra Garala" userId="c7178680-cbce-4f80-8f74-f20172b2d0b7" providerId="ADAL" clId="{F0CD92F4-BA79-5944-BEB0-E4A1CE993AC6}" dt="2022-03-02T02:43:36.979" v="308" actId="26606"/>
          <ac:spMkLst>
            <pc:docMk/>
            <pc:sldMk cId="104022255" sldId="283"/>
            <ac:spMk id="24" creationId="{A101E513-AF74-4E9D-A31F-99664250722D}"/>
          </ac:spMkLst>
        </pc:spChg>
        <pc:spChg chg="add del">
          <ac:chgData name="Hardee Rameshchandra Garala" userId="c7178680-cbce-4f80-8f74-f20172b2d0b7" providerId="ADAL" clId="{F0CD92F4-BA79-5944-BEB0-E4A1CE993AC6}" dt="2022-03-02T02:43:22.765" v="304" actId="26606"/>
          <ac:spMkLst>
            <pc:docMk/>
            <pc:sldMk cId="104022255" sldId="283"/>
            <ac:spMk id="25" creationId="{B96B26CA-9949-4D9C-A2F3-DB3CA283AD0C}"/>
          </ac:spMkLst>
        </pc:spChg>
        <pc:spChg chg="add del">
          <ac:chgData name="Hardee Rameshchandra Garala" userId="c7178680-cbce-4f80-8f74-f20172b2d0b7" providerId="ADAL" clId="{F0CD92F4-BA79-5944-BEB0-E4A1CE993AC6}" dt="2022-03-02T02:43:22.765" v="304" actId="26606"/>
          <ac:spMkLst>
            <pc:docMk/>
            <pc:sldMk cId="104022255" sldId="283"/>
            <ac:spMk id="27" creationId="{A101E513-AF74-4E9D-A31F-99664250722D}"/>
          </ac:spMkLst>
        </pc:spChg>
        <pc:spChg chg="add del">
          <ac:chgData name="Hardee Rameshchandra Garala" userId="c7178680-cbce-4f80-8f74-f20172b2d0b7" providerId="ADAL" clId="{F0CD92F4-BA79-5944-BEB0-E4A1CE993AC6}" dt="2022-03-02T02:43:24.618" v="306" actId="26606"/>
          <ac:spMkLst>
            <pc:docMk/>
            <pc:sldMk cId="104022255" sldId="283"/>
            <ac:spMk id="29" creationId="{C5176844-69C3-4F79-BE38-EA5BDDF4FEA4}"/>
          </ac:spMkLst>
        </pc:spChg>
        <pc:spChg chg="add del">
          <ac:chgData name="Hardee Rameshchandra Garala" userId="c7178680-cbce-4f80-8f74-f20172b2d0b7" providerId="ADAL" clId="{F0CD92F4-BA79-5944-BEB0-E4A1CE993AC6}" dt="2022-03-02T02:43:24.618" v="306" actId="26606"/>
          <ac:spMkLst>
            <pc:docMk/>
            <pc:sldMk cId="104022255" sldId="283"/>
            <ac:spMk id="31" creationId="{7BB25A96-E96A-4D45-AA98-5275E81FAC84}"/>
          </ac:spMkLst>
        </pc:spChg>
        <pc:spChg chg="add del">
          <ac:chgData name="Hardee Rameshchandra Garala" userId="c7178680-cbce-4f80-8f74-f20172b2d0b7" providerId="ADAL" clId="{F0CD92F4-BA79-5944-BEB0-E4A1CE993AC6}" dt="2022-03-02T02:43:24.618" v="306" actId="26606"/>
          <ac:spMkLst>
            <pc:docMk/>
            <pc:sldMk cId="104022255" sldId="283"/>
            <ac:spMk id="32" creationId="{A101E513-AF74-4E9D-A31F-99664250722D}"/>
          </ac:spMkLst>
        </pc:spChg>
        <pc:spChg chg="add del">
          <ac:chgData name="Hardee Rameshchandra Garala" userId="c7178680-cbce-4f80-8f74-f20172b2d0b7" providerId="ADAL" clId="{F0CD92F4-BA79-5944-BEB0-E4A1CE993AC6}" dt="2022-03-02T02:43:36.979" v="308" actId="26606"/>
          <ac:spMkLst>
            <pc:docMk/>
            <pc:sldMk cId="104022255" sldId="283"/>
            <ac:spMk id="35" creationId="{6DD90DDC-C728-5944-990D-A1031A7CE2D9}"/>
          </ac:spMkLst>
        </pc:spChg>
        <pc:spChg chg="add">
          <ac:chgData name="Hardee Rameshchandra Garala" userId="c7178680-cbce-4f80-8f74-f20172b2d0b7" providerId="ADAL" clId="{F0CD92F4-BA79-5944-BEB0-E4A1CE993AC6}" dt="2022-03-02T02:43:36.979" v="308" actId="26606"/>
          <ac:spMkLst>
            <pc:docMk/>
            <pc:sldMk cId="104022255" sldId="283"/>
            <ac:spMk id="41" creationId="{C5176844-69C3-4F79-BE38-EA5BDDF4FEA4}"/>
          </ac:spMkLst>
        </pc:spChg>
        <pc:spChg chg="add">
          <ac:chgData name="Hardee Rameshchandra Garala" userId="c7178680-cbce-4f80-8f74-f20172b2d0b7" providerId="ADAL" clId="{F0CD92F4-BA79-5944-BEB0-E4A1CE993AC6}" dt="2022-03-02T02:43:36.979" v="308" actId="26606"/>
          <ac:spMkLst>
            <pc:docMk/>
            <pc:sldMk cId="104022255" sldId="283"/>
            <ac:spMk id="45" creationId="{B96B26CA-9949-4D9C-A2F3-DB3CA283AD0C}"/>
          </ac:spMkLst>
        </pc:spChg>
        <pc:spChg chg="add">
          <ac:chgData name="Hardee Rameshchandra Garala" userId="c7178680-cbce-4f80-8f74-f20172b2d0b7" providerId="ADAL" clId="{F0CD92F4-BA79-5944-BEB0-E4A1CE993AC6}" dt="2022-03-02T02:43:36.979" v="308" actId="26606"/>
          <ac:spMkLst>
            <pc:docMk/>
            <pc:sldMk cId="104022255" sldId="283"/>
            <ac:spMk id="47" creationId="{A101E513-AF74-4E9D-A31F-99664250722D}"/>
          </ac:spMkLst>
        </pc:spChg>
        <pc:graphicFrameChg chg="add del">
          <ac:chgData name="Hardee Rameshchandra Garala" userId="c7178680-cbce-4f80-8f74-f20172b2d0b7" providerId="ADAL" clId="{F0CD92F4-BA79-5944-BEB0-E4A1CE993AC6}" dt="2022-03-02T02:43:22.765" v="304" actId="26606"/>
          <ac:graphicFrameMkLst>
            <pc:docMk/>
            <pc:sldMk cId="104022255" sldId="283"/>
            <ac:graphicFrameMk id="17" creationId="{7A6227C7-D941-40DF-9C7E-D954C78A290D}"/>
          </ac:graphicFrameMkLst>
        </pc:graphicFrameChg>
        <pc:graphicFrameChg chg="add del">
          <ac:chgData name="Hardee Rameshchandra Garala" userId="c7178680-cbce-4f80-8f74-f20172b2d0b7" providerId="ADAL" clId="{F0CD92F4-BA79-5944-BEB0-E4A1CE993AC6}" dt="2022-03-02T02:43:24.618" v="306" actId="26606"/>
          <ac:graphicFrameMkLst>
            <pc:docMk/>
            <pc:sldMk cId="104022255" sldId="283"/>
            <ac:graphicFrameMk id="33" creationId="{F656F33D-46C3-4A00-8662-C6ADAF8F00CD}"/>
          </ac:graphicFrameMkLst>
        </pc:graphicFrameChg>
        <pc:graphicFrameChg chg="add">
          <ac:chgData name="Hardee Rameshchandra Garala" userId="c7178680-cbce-4f80-8f74-f20172b2d0b7" providerId="ADAL" clId="{F0CD92F4-BA79-5944-BEB0-E4A1CE993AC6}" dt="2022-03-02T02:43:36.979" v="308" actId="26606"/>
          <ac:graphicFrameMkLst>
            <pc:docMk/>
            <pc:sldMk cId="104022255" sldId="283"/>
            <ac:graphicFrameMk id="37" creationId="{23920FD1-3852-4393-B4D2-9F44B5E92A39}"/>
          </ac:graphicFrameMkLst>
        </pc:graphicFrameChg>
        <pc:cxnChg chg="add del">
          <ac:chgData name="Hardee Rameshchandra Garala" userId="c7178680-cbce-4f80-8f74-f20172b2d0b7" providerId="ADAL" clId="{F0CD92F4-BA79-5944-BEB0-E4A1CE993AC6}" dt="2022-03-02T02:43:22.765" v="304" actId="26606"/>
          <ac:cxnSpMkLst>
            <pc:docMk/>
            <pc:sldMk cId="104022255" sldId="283"/>
            <ac:cxnSpMk id="23" creationId="{33862825-C012-4895-A17E-F3D1F62D89DD}"/>
          </ac:cxnSpMkLst>
        </pc:cxnChg>
        <pc:cxnChg chg="add del">
          <ac:chgData name="Hardee Rameshchandra Garala" userId="c7178680-cbce-4f80-8f74-f20172b2d0b7" providerId="ADAL" clId="{F0CD92F4-BA79-5944-BEB0-E4A1CE993AC6}" dt="2022-03-02T02:43:24.618" v="306" actId="26606"/>
          <ac:cxnSpMkLst>
            <pc:docMk/>
            <pc:sldMk cId="104022255" sldId="283"/>
            <ac:cxnSpMk id="30" creationId="{33862825-C012-4895-A17E-F3D1F62D89DD}"/>
          </ac:cxnSpMkLst>
        </pc:cxnChg>
        <pc:cxnChg chg="add">
          <ac:chgData name="Hardee Rameshchandra Garala" userId="c7178680-cbce-4f80-8f74-f20172b2d0b7" providerId="ADAL" clId="{F0CD92F4-BA79-5944-BEB0-E4A1CE993AC6}" dt="2022-03-02T02:43:36.979" v="308" actId="26606"/>
          <ac:cxnSpMkLst>
            <pc:docMk/>
            <pc:sldMk cId="104022255" sldId="283"/>
            <ac:cxnSpMk id="43" creationId="{33862825-C012-4895-A17E-F3D1F62D89DD}"/>
          </ac:cxnSpMkLst>
        </pc:cxnChg>
      </pc:sldChg>
      <pc:sldChg chg="new del">
        <pc:chgData name="Hardee Rameshchandra Garala" userId="c7178680-cbce-4f80-8f74-f20172b2d0b7" providerId="ADAL" clId="{F0CD92F4-BA79-5944-BEB0-E4A1CE993AC6}" dt="2022-03-02T02:27:17.539" v="156" actId="2696"/>
        <pc:sldMkLst>
          <pc:docMk/>
          <pc:sldMk cId="2160956456" sldId="284"/>
        </pc:sldMkLst>
      </pc:sldChg>
      <pc:sldChg chg="addSp delSp modSp add mod">
        <pc:chgData name="Hardee Rameshchandra Garala" userId="c7178680-cbce-4f80-8f74-f20172b2d0b7" providerId="ADAL" clId="{F0CD92F4-BA79-5944-BEB0-E4A1CE993AC6}" dt="2022-03-02T02:28:27.005" v="176" actId="1076"/>
        <pc:sldMkLst>
          <pc:docMk/>
          <pc:sldMk cId="3790308748" sldId="285"/>
        </pc:sldMkLst>
        <pc:spChg chg="mod">
          <ac:chgData name="Hardee Rameshchandra Garala" userId="c7178680-cbce-4f80-8f74-f20172b2d0b7" providerId="ADAL" clId="{F0CD92F4-BA79-5944-BEB0-E4A1CE993AC6}" dt="2022-03-02T02:27:24.606" v="169" actId="5793"/>
          <ac:spMkLst>
            <pc:docMk/>
            <pc:sldMk cId="3790308748" sldId="285"/>
            <ac:spMk id="2" creationId="{D53770FC-23A0-F945-9F3A-9604905E8AC5}"/>
          </ac:spMkLst>
        </pc:spChg>
        <pc:picChg chg="del">
          <ac:chgData name="Hardee Rameshchandra Garala" userId="c7178680-cbce-4f80-8f74-f20172b2d0b7" providerId="ADAL" clId="{F0CD92F4-BA79-5944-BEB0-E4A1CE993AC6}" dt="2022-03-02T02:28:01.988" v="171" actId="478"/>
          <ac:picMkLst>
            <pc:docMk/>
            <pc:sldMk cId="3790308748" sldId="285"/>
            <ac:picMk id="3" creationId="{B4422AE6-CC8F-FB40-95E1-8FE3430F4B46}"/>
          </ac:picMkLst>
        </pc:picChg>
        <pc:picChg chg="add mod">
          <ac:chgData name="Hardee Rameshchandra Garala" userId="c7178680-cbce-4f80-8f74-f20172b2d0b7" providerId="ADAL" clId="{F0CD92F4-BA79-5944-BEB0-E4A1CE993AC6}" dt="2022-03-02T02:28:27.005" v="176" actId="1076"/>
          <ac:picMkLst>
            <pc:docMk/>
            <pc:sldMk cId="3790308748" sldId="285"/>
            <ac:picMk id="4" creationId="{27751C27-5FE0-CC4B-A56D-FD6E95AEA63D}"/>
          </ac:picMkLst>
        </pc:picChg>
      </pc:sldChg>
      <pc:sldChg chg="addSp delSp modSp add mod">
        <pc:chgData name="Hardee Rameshchandra Garala" userId="c7178680-cbce-4f80-8f74-f20172b2d0b7" providerId="ADAL" clId="{F0CD92F4-BA79-5944-BEB0-E4A1CE993AC6}" dt="2022-03-02T02:29:12.331" v="183" actId="1076"/>
        <pc:sldMkLst>
          <pc:docMk/>
          <pc:sldMk cId="274522631" sldId="286"/>
        </pc:sldMkLst>
        <pc:picChg chg="add mod">
          <ac:chgData name="Hardee Rameshchandra Garala" userId="c7178680-cbce-4f80-8f74-f20172b2d0b7" providerId="ADAL" clId="{F0CD92F4-BA79-5944-BEB0-E4A1CE993AC6}" dt="2022-03-02T02:29:12.331" v="183" actId="1076"/>
          <ac:picMkLst>
            <pc:docMk/>
            <pc:sldMk cId="274522631" sldId="286"/>
            <ac:picMk id="3" creationId="{720AF202-A790-8F4E-AE6C-F1ADADA4FD25}"/>
          </ac:picMkLst>
        </pc:picChg>
        <pc:picChg chg="del">
          <ac:chgData name="Hardee Rameshchandra Garala" userId="c7178680-cbce-4f80-8f74-f20172b2d0b7" providerId="ADAL" clId="{F0CD92F4-BA79-5944-BEB0-E4A1CE993AC6}" dt="2022-03-02T02:29:08.606" v="182" actId="478"/>
          <ac:picMkLst>
            <pc:docMk/>
            <pc:sldMk cId="274522631" sldId="286"/>
            <ac:picMk id="4" creationId="{27751C27-5FE0-CC4B-A56D-FD6E95AEA63D}"/>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2DC00A-0653-42E3-A429-2E497B254D5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E613FFF-904C-4C95-BB32-FB481A4E5F30}">
      <dgm:prSet/>
      <dgm:spPr/>
      <dgm:t>
        <a:bodyPr/>
        <a:lstStyle/>
        <a:p>
          <a:r>
            <a:rPr lang="en-CA"/>
            <a:t>We have been able to achieve few major milestones along the way till now from where we started, which are:</a:t>
          </a:r>
          <a:endParaRPr lang="en-US"/>
        </a:p>
      </dgm:t>
    </dgm:pt>
    <dgm:pt modelId="{FFD2777F-E899-46CE-AA18-794856E75CB0}" type="parTrans" cxnId="{F3D73CC7-52B8-4714-B096-3794BFF720DE}">
      <dgm:prSet/>
      <dgm:spPr/>
      <dgm:t>
        <a:bodyPr/>
        <a:lstStyle/>
        <a:p>
          <a:endParaRPr lang="en-US"/>
        </a:p>
      </dgm:t>
    </dgm:pt>
    <dgm:pt modelId="{30F0D1EC-6DEC-44E2-85DD-2EFBCF920961}" type="sibTrans" cxnId="{F3D73CC7-52B8-4714-B096-3794BFF720DE}">
      <dgm:prSet/>
      <dgm:spPr/>
      <dgm:t>
        <a:bodyPr/>
        <a:lstStyle/>
        <a:p>
          <a:endParaRPr lang="en-US"/>
        </a:p>
      </dgm:t>
    </dgm:pt>
    <dgm:pt modelId="{80FAB3AC-A1C5-4A66-BD2E-80CA4F0B44C1}">
      <dgm:prSet/>
      <dgm:spPr/>
      <dgm:t>
        <a:bodyPr/>
        <a:lstStyle/>
        <a:p>
          <a:r>
            <a:rPr lang="en-CA"/>
            <a:t>CI/CD Pipeline</a:t>
          </a:r>
          <a:endParaRPr lang="en-US"/>
        </a:p>
      </dgm:t>
    </dgm:pt>
    <dgm:pt modelId="{8828D740-AF4D-4F51-859B-88B10786C336}" type="parTrans" cxnId="{652CA9AB-247E-42B4-A06C-A35A0DD1952E}">
      <dgm:prSet/>
      <dgm:spPr/>
      <dgm:t>
        <a:bodyPr/>
        <a:lstStyle/>
        <a:p>
          <a:endParaRPr lang="en-US"/>
        </a:p>
      </dgm:t>
    </dgm:pt>
    <dgm:pt modelId="{58EDA133-76D6-4DBA-B240-7731A7F192CC}" type="sibTrans" cxnId="{652CA9AB-247E-42B4-A06C-A35A0DD1952E}">
      <dgm:prSet/>
      <dgm:spPr/>
      <dgm:t>
        <a:bodyPr/>
        <a:lstStyle/>
        <a:p>
          <a:endParaRPr lang="en-US"/>
        </a:p>
      </dgm:t>
    </dgm:pt>
    <dgm:pt modelId="{A101AC79-2D33-4989-8E2C-1B2D5D0517DF}">
      <dgm:prSet/>
      <dgm:spPr/>
      <dgm:t>
        <a:bodyPr/>
        <a:lstStyle/>
        <a:p>
          <a:r>
            <a:rPr lang="en-CA"/>
            <a:t>Signup/Login feature</a:t>
          </a:r>
          <a:endParaRPr lang="en-US"/>
        </a:p>
      </dgm:t>
    </dgm:pt>
    <dgm:pt modelId="{A76657EF-4EE2-4B77-958E-D649F6BBF900}" type="parTrans" cxnId="{FBE3BFDE-CB32-420C-B30D-2136A2A6B4B1}">
      <dgm:prSet/>
      <dgm:spPr/>
      <dgm:t>
        <a:bodyPr/>
        <a:lstStyle/>
        <a:p>
          <a:endParaRPr lang="en-US"/>
        </a:p>
      </dgm:t>
    </dgm:pt>
    <dgm:pt modelId="{822CF691-111C-418D-B21E-97C5A0F7E1C1}" type="sibTrans" cxnId="{FBE3BFDE-CB32-420C-B30D-2136A2A6B4B1}">
      <dgm:prSet/>
      <dgm:spPr/>
      <dgm:t>
        <a:bodyPr/>
        <a:lstStyle/>
        <a:p>
          <a:endParaRPr lang="en-US"/>
        </a:p>
      </dgm:t>
    </dgm:pt>
    <dgm:pt modelId="{5B30682D-C072-45A1-A691-D98FCE7765AE}">
      <dgm:prSet/>
      <dgm:spPr/>
      <dgm:t>
        <a:bodyPr/>
        <a:lstStyle/>
        <a:p>
          <a:r>
            <a:rPr lang="en-CA"/>
            <a:t>Trip addition feature</a:t>
          </a:r>
          <a:endParaRPr lang="en-US"/>
        </a:p>
      </dgm:t>
    </dgm:pt>
    <dgm:pt modelId="{BDCD544B-B67E-4DC1-BA47-896F0848DDE0}" type="parTrans" cxnId="{53A10F80-0C5D-4BB3-BC18-B0E9296F170D}">
      <dgm:prSet/>
      <dgm:spPr/>
      <dgm:t>
        <a:bodyPr/>
        <a:lstStyle/>
        <a:p>
          <a:endParaRPr lang="en-US"/>
        </a:p>
      </dgm:t>
    </dgm:pt>
    <dgm:pt modelId="{70647AF9-87C0-47D9-BA89-ACBC4CFDB4F9}" type="sibTrans" cxnId="{53A10F80-0C5D-4BB3-BC18-B0E9296F170D}">
      <dgm:prSet/>
      <dgm:spPr/>
      <dgm:t>
        <a:bodyPr/>
        <a:lstStyle/>
        <a:p>
          <a:endParaRPr lang="en-US"/>
        </a:p>
      </dgm:t>
    </dgm:pt>
    <dgm:pt modelId="{83A1FDDF-7CC6-4DA9-8BCE-839DEDE4B397}">
      <dgm:prSet/>
      <dgm:spPr/>
      <dgm:t>
        <a:bodyPr/>
        <a:lstStyle/>
        <a:p>
          <a:r>
            <a:rPr lang="en-CA"/>
            <a:t>Budget setting feature</a:t>
          </a:r>
          <a:endParaRPr lang="en-US"/>
        </a:p>
      </dgm:t>
    </dgm:pt>
    <dgm:pt modelId="{68DC6B9B-4A4E-4E61-B291-9CBF2DE28B84}" type="parTrans" cxnId="{2C27D0B8-3AD2-4114-9BBF-2A605987BC38}">
      <dgm:prSet/>
      <dgm:spPr/>
      <dgm:t>
        <a:bodyPr/>
        <a:lstStyle/>
        <a:p>
          <a:endParaRPr lang="en-US"/>
        </a:p>
      </dgm:t>
    </dgm:pt>
    <dgm:pt modelId="{F4D72D8B-7434-4C7B-B96B-4993E7209E21}" type="sibTrans" cxnId="{2C27D0B8-3AD2-4114-9BBF-2A605987BC38}">
      <dgm:prSet/>
      <dgm:spPr/>
      <dgm:t>
        <a:bodyPr/>
        <a:lstStyle/>
        <a:p>
          <a:endParaRPr lang="en-US"/>
        </a:p>
      </dgm:t>
    </dgm:pt>
    <dgm:pt modelId="{447029E4-F7D2-5C4C-85E6-F4FA9FD420CA}" type="pres">
      <dgm:prSet presAssocID="{182DC00A-0653-42E3-A429-2E497B254D54}" presName="vert0" presStyleCnt="0">
        <dgm:presLayoutVars>
          <dgm:dir/>
          <dgm:animOne val="branch"/>
          <dgm:animLvl val="lvl"/>
        </dgm:presLayoutVars>
      </dgm:prSet>
      <dgm:spPr/>
    </dgm:pt>
    <dgm:pt modelId="{CF7FF33E-591F-874C-901F-DCF3BEB1C913}" type="pres">
      <dgm:prSet presAssocID="{0E613FFF-904C-4C95-BB32-FB481A4E5F30}" presName="thickLine" presStyleLbl="alignNode1" presStyleIdx="0" presStyleCnt="5"/>
      <dgm:spPr/>
    </dgm:pt>
    <dgm:pt modelId="{C9BDA85B-3DAA-4649-AC95-1DB0FEDDF752}" type="pres">
      <dgm:prSet presAssocID="{0E613FFF-904C-4C95-BB32-FB481A4E5F30}" presName="horz1" presStyleCnt="0"/>
      <dgm:spPr/>
    </dgm:pt>
    <dgm:pt modelId="{E2208B23-89CF-1E4A-A388-0A6A52BFEF03}" type="pres">
      <dgm:prSet presAssocID="{0E613FFF-904C-4C95-BB32-FB481A4E5F30}" presName="tx1" presStyleLbl="revTx" presStyleIdx="0" presStyleCnt="5"/>
      <dgm:spPr/>
    </dgm:pt>
    <dgm:pt modelId="{48F6E286-E37A-EB42-A1DC-6C514C845179}" type="pres">
      <dgm:prSet presAssocID="{0E613FFF-904C-4C95-BB32-FB481A4E5F30}" presName="vert1" presStyleCnt="0"/>
      <dgm:spPr/>
    </dgm:pt>
    <dgm:pt modelId="{9F8534F1-634C-1844-BCD1-7CD6674BC25B}" type="pres">
      <dgm:prSet presAssocID="{80FAB3AC-A1C5-4A66-BD2E-80CA4F0B44C1}" presName="thickLine" presStyleLbl="alignNode1" presStyleIdx="1" presStyleCnt="5"/>
      <dgm:spPr/>
    </dgm:pt>
    <dgm:pt modelId="{418E7AA8-15AE-D843-BCE1-4DE8C88326DE}" type="pres">
      <dgm:prSet presAssocID="{80FAB3AC-A1C5-4A66-BD2E-80CA4F0B44C1}" presName="horz1" presStyleCnt="0"/>
      <dgm:spPr/>
    </dgm:pt>
    <dgm:pt modelId="{C3F70FC5-AC11-3846-A763-851A2C7F7131}" type="pres">
      <dgm:prSet presAssocID="{80FAB3AC-A1C5-4A66-BD2E-80CA4F0B44C1}" presName="tx1" presStyleLbl="revTx" presStyleIdx="1" presStyleCnt="5"/>
      <dgm:spPr/>
    </dgm:pt>
    <dgm:pt modelId="{58DFA8E4-CE21-3D44-9199-E8E9F040CF83}" type="pres">
      <dgm:prSet presAssocID="{80FAB3AC-A1C5-4A66-BD2E-80CA4F0B44C1}" presName="vert1" presStyleCnt="0"/>
      <dgm:spPr/>
    </dgm:pt>
    <dgm:pt modelId="{2126F884-78AD-A944-AAAB-C418C3543753}" type="pres">
      <dgm:prSet presAssocID="{A101AC79-2D33-4989-8E2C-1B2D5D0517DF}" presName="thickLine" presStyleLbl="alignNode1" presStyleIdx="2" presStyleCnt="5"/>
      <dgm:spPr/>
    </dgm:pt>
    <dgm:pt modelId="{6B97CFEA-662C-2F40-A0A5-9AFD761B483E}" type="pres">
      <dgm:prSet presAssocID="{A101AC79-2D33-4989-8E2C-1B2D5D0517DF}" presName="horz1" presStyleCnt="0"/>
      <dgm:spPr/>
    </dgm:pt>
    <dgm:pt modelId="{9ADCC201-120F-1045-9AA7-43D7A9F17F25}" type="pres">
      <dgm:prSet presAssocID="{A101AC79-2D33-4989-8E2C-1B2D5D0517DF}" presName="tx1" presStyleLbl="revTx" presStyleIdx="2" presStyleCnt="5"/>
      <dgm:spPr/>
    </dgm:pt>
    <dgm:pt modelId="{90B0AFE5-5F60-B645-9846-DAEA43E98522}" type="pres">
      <dgm:prSet presAssocID="{A101AC79-2D33-4989-8E2C-1B2D5D0517DF}" presName="vert1" presStyleCnt="0"/>
      <dgm:spPr/>
    </dgm:pt>
    <dgm:pt modelId="{5EEA014E-B564-FE45-9FD0-EB2B0B5CD289}" type="pres">
      <dgm:prSet presAssocID="{5B30682D-C072-45A1-A691-D98FCE7765AE}" presName="thickLine" presStyleLbl="alignNode1" presStyleIdx="3" presStyleCnt="5"/>
      <dgm:spPr/>
    </dgm:pt>
    <dgm:pt modelId="{B7D79288-0AAB-5845-952E-E66AFAB01305}" type="pres">
      <dgm:prSet presAssocID="{5B30682D-C072-45A1-A691-D98FCE7765AE}" presName="horz1" presStyleCnt="0"/>
      <dgm:spPr/>
    </dgm:pt>
    <dgm:pt modelId="{CE363615-352F-8544-8F74-371125EEE718}" type="pres">
      <dgm:prSet presAssocID="{5B30682D-C072-45A1-A691-D98FCE7765AE}" presName="tx1" presStyleLbl="revTx" presStyleIdx="3" presStyleCnt="5"/>
      <dgm:spPr/>
    </dgm:pt>
    <dgm:pt modelId="{E7C46903-229A-4546-9172-B1A1FE4D4FBB}" type="pres">
      <dgm:prSet presAssocID="{5B30682D-C072-45A1-A691-D98FCE7765AE}" presName="vert1" presStyleCnt="0"/>
      <dgm:spPr/>
    </dgm:pt>
    <dgm:pt modelId="{9F3FAFAD-3860-7748-8039-788E0541B120}" type="pres">
      <dgm:prSet presAssocID="{83A1FDDF-7CC6-4DA9-8BCE-839DEDE4B397}" presName="thickLine" presStyleLbl="alignNode1" presStyleIdx="4" presStyleCnt="5"/>
      <dgm:spPr/>
    </dgm:pt>
    <dgm:pt modelId="{F07D9B9A-AB82-524E-AAC6-D7D609D30A9C}" type="pres">
      <dgm:prSet presAssocID="{83A1FDDF-7CC6-4DA9-8BCE-839DEDE4B397}" presName="horz1" presStyleCnt="0"/>
      <dgm:spPr/>
    </dgm:pt>
    <dgm:pt modelId="{A1F1F43D-6DC6-344C-8360-F42FCFD96F75}" type="pres">
      <dgm:prSet presAssocID="{83A1FDDF-7CC6-4DA9-8BCE-839DEDE4B397}" presName="tx1" presStyleLbl="revTx" presStyleIdx="4" presStyleCnt="5"/>
      <dgm:spPr/>
    </dgm:pt>
    <dgm:pt modelId="{7D479109-541A-3A48-AE8F-CB4A11B50CFC}" type="pres">
      <dgm:prSet presAssocID="{83A1FDDF-7CC6-4DA9-8BCE-839DEDE4B397}" presName="vert1" presStyleCnt="0"/>
      <dgm:spPr/>
    </dgm:pt>
  </dgm:ptLst>
  <dgm:cxnLst>
    <dgm:cxn modelId="{B1816B0D-7C16-3040-98D0-598ACBDCA048}" type="presOf" srcId="{182DC00A-0653-42E3-A429-2E497B254D54}" destId="{447029E4-F7D2-5C4C-85E6-F4FA9FD420CA}" srcOrd="0" destOrd="0" presId="urn:microsoft.com/office/officeart/2008/layout/LinedList"/>
    <dgm:cxn modelId="{40AE7F0E-4A31-EF4A-B4B5-7EA2D4C3742A}" type="presOf" srcId="{80FAB3AC-A1C5-4A66-BD2E-80CA4F0B44C1}" destId="{C3F70FC5-AC11-3846-A763-851A2C7F7131}" srcOrd="0" destOrd="0" presId="urn:microsoft.com/office/officeart/2008/layout/LinedList"/>
    <dgm:cxn modelId="{62ABF935-5D5E-7648-B372-9DC6591B8109}" type="presOf" srcId="{A101AC79-2D33-4989-8E2C-1B2D5D0517DF}" destId="{9ADCC201-120F-1045-9AA7-43D7A9F17F25}" srcOrd="0" destOrd="0" presId="urn:microsoft.com/office/officeart/2008/layout/LinedList"/>
    <dgm:cxn modelId="{61BE7F53-E19D-384A-A02F-DAD2B8A7E773}" type="presOf" srcId="{0E613FFF-904C-4C95-BB32-FB481A4E5F30}" destId="{E2208B23-89CF-1E4A-A388-0A6A52BFEF03}" srcOrd="0" destOrd="0" presId="urn:microsoft.com/office/officeart/2008/layout/LinedList"/>
    <dgm:cxn modelId="{53A10F80-0C5D-4BB3-BC18-B0E9296F170D}" srcId="{182DC00A-0653-42E3-A429-2E497B254D54}" destId="{5B30682D-C072-45A1-A691-D98FCE7765AE}" srcOrd="3" destOrd="0" parTransId="{BDCD544B-B67E-4DC1-BA47-896F0848DDE0}" sibTransId="{70647AF9-87C0-47D9-BA89-ACBC4CFDB4F9}"/>
    <dgm:cxn modelId="{652CA9AB-247E-42B4-A06C-A35A0DD1952E}" srcId="{182DC00A-0653-42E3-A429-2E497B254D54}" destId="{80FAB3AC-A1C5-4A66-BD2E-80CA4F0B44C1}" srcOrd="1" destOrd="0" parTransId="{8828D740-AF4D-4F51-859B-88B10786C336}" sibTransId="{58EDA133-76D6-4DBA-B240-7731A7F192CC}"/>
    <dgm:cxn modelId="{2C27D0B8-3AD2-4114-9BBF-2A605987BC38}" srcId="{182DC00A-0653-42E3-A429-2E497B254D54}" destId="{83A1FDDF-7CC6-4DA9-8BCE-839DEDE4B397}" srcOrd="4" destOrd="0" parTransId="{68DC6B9B-4A4E-4E61-B291-9CBF2DE28B84}" sibTransId="{F4D72D8B-7434-4C7B-B96B-4993E7209E21}"/>
    <dgm:cxn modelId="{F3D73CC7-52B8-4714-B096-3794BFF720DE}" srcId="{182DC00A-0653-42E3-A429-2E497B254D54}" destId="{0E613FFF-904C-4C95-BB32-FB481A4E5F30}" srcOrd="0" destOrd="0" parTransId="{FFD2777F-E899-46CE-AA18-794856E75CB0}" sibTransId="{30F0D1EC-6DEC-44E2-85DD-2EFBCF920961}"/>
    <dgm:cxn modelId="{45A875D1-72DC-B849-8866-15F5F06A55CE}" type="presOf" srcId="{83A1FDDF-7CC6-4DA9-8BCE-839DEDE4B397}" destId="{A1F1F43D-6DC6-344C-8360-F42FCFD96F75}" srcOrd="0" destOrd="0" presId="urn:microsoft.com/office/officeart/2008/layout/LinedList"/>
    <dgm:cxn modelId="{FBE3BFDE-CB32-420C-B30D-2136A2A6B4B1}" srcId="{182DC00A-0653-42E3-A429-2E497B254D54}" destId="{A101AC79-2D33-4989-8E2C-1B2D5D0517DF}" srcOrd="2" destOrd="0" parTransId="{A76657EF-4EE2-4B77-958E-D649F6BBF900}" sibTransId="{822CF691-111C-418D-B21E-97C5A0F7E1C1}"/>
    <dgm:cxn modelId="{5D200DFB-DA3E-E04D-A890-E4A71819F59A}" type="presOf" srcId="{5B30682D-C072-45A1-A691-D98FCE7765AE}" destId="{CE363615-352F-8544-8F74-371125EEE718}" srcOrd="0" destOrd="0" presId="urn:microsoft.com/office/officeart/2008/layout/LinedList"/>
    <dgm:cxn modelId="{2ECB0F80-A411-A143-B517-B9A9C536CD35}" type="presParOf" srcId="{447029E4-F7D2-5C4C-85E6-F4FA9FD420CA}" destId="{CF7FF33E-591F-874C-901F-DCF3BEB1C913}" srcOrd="0" destOrd="0" presId="urn:microsoft.com/office/officeart/2008/layout/LinedList"/>
    <dgm:cxn modelId="{C49D46FE-B3C1-0346-9948-6DA1D36D495D}" type="presParOf" srcId="{447029E4-F7D2-5C4C-85E6-F4FA9FD420CA}" destId="{C9BDA85B-3DAA-4649-AC95-1DB0FEDDF752}" srcOrd="1" destOrd="0" presId="urn:microsoft.com/office/officeart/2008/layout/LinedList"/>
    <dgm:cxn modelId="{9FEA8CA9-7B38-2D48-A117-ACED114EA42F}" type="presParOf" srcId="{C9BDA85B-3DAA-4649-AC95-1DB0FEDDF752}" destId="{E2208B23-89CF-1E4A-A388-0A6A52BFEF03}" srcOrd="0" destOrd="0" presId="urn:microsoft.com/office/officeart/2008/layout/LinedList"/>
    <dgm:cxn modelId="{90EDBF43-B567-8F43-9BAA-920473F832BD}" type="presParOf" srcId="{C9BDA85B-3DAA-4649-AC95-1DB0FEDDF752}" destId="{48F6E286-E37A-EB42-A1DC-6C514C845179}" srcOrd="1" destOrd="0" presId="urn:microsoft.com/office/officeart/2008/layout/LinedList"/>
    <dgm:cxn modelId="{C835F34C-C553-374F-8FF6-524D74A52584}" type="presParOf" srcId="{447029E4-F7D2-5C4C-85E6-F4FA9FD420CA}" destId="{9F8534F1-634C-1844-BCD1-7CD6674BC25B}" srcOrd="2" destOrd="0" presId="urn:microsoft.com/office/officeart/2008/layout/LinedList"/>
    <dgm:cxn modelId="{AB6011D8-4B79-0047-BCBF-932BC6BE92AB}" type="presParOf" srcId="{447029E4-F7D2-5C4C-85E6-F4FA9FD420CA}" destId="{418E7AA8-15AE-D843-BCE1-4DE8C88326DE}" srcOrd="3" destOrd="0" presId="urn:microsoft.com/office/officeart/2008/layout/LinedList"/>
    <dgm:cxn modelId="{799209BE-592C-EF42-9BF0-9EAEF73C7303}" type="presParOf" srcId="{418E7AA8-15AE-D843-BCE1-4DE8C88326DE}" destId="{C3F70FC5-AC11-3846-A763-851A2C7F7131}" srcOrd="0" destOrd="0" presId="urn:microsoft.com/office/officeart/2008/layout/LinedList"/>
    <dgm:cxn modelId="{41CC267F-0331-5741-9CE7-09D37FDB1572}" type="presParOf" srcId="{418E7AA8-15AE-D843-BCE1-4DE8C88326DE}" destId="{58DFA8E4-CE21-3D44-9199-E8E9F040CF83}" srcOrd="1" destOrd="0" presId="urn:microsoft.com/office/officeart/2008/layout/LinedList"/>
    <dgm:cxn modelId="{E2D89200-8867-684F-AD5A-4E8D0DDBE54B}" type="presParOf" srcId="{447029E4-F7D2-5C4C-85E6-F4FA9FD420CA}" destId="{2126F884-78AD-A944-AAAB-C418C3543753}" srcOrd="4" destOrd="0" presId="urn:microsoft.com/office/officeart/2008/layout/LinedList"/>
    <dgm:cxn modelId="{E39474ED-4808-C649-BAFE-E6762C097AC3}" type="presParOf" srcId="{447029E4-F7D2-5C4C-85E6-F4FA9FD420CA}" destId="{6B97CFEA-662C-2F40-A0A5-9AFD761B483E}" srcOrd="5" destOrd="0" presId="urn:microsoft.com/office/officeart/2008/layout/LinedList"/>
    <dgm:cxn modelId="{3E74A8DD-8B03-224D-9BD3-93CFBBEF9CF9}" type="presParOf" srcId="{6B97CFEA-662C-2F40-A0A5-9AFD761B483E}" destId="{9ADCC201-120F-1045-9AA7-43D7A9F17F25}" srcOrd="0" destOrd="0" presId="urn:microsoft.com/office/officeart/2008/layout/LinedList"/>
    <dgm:cxn modelId="{7EE860B4-9B1B-B647-8526-9A8F6B2DD55D}" type="presParOf" srcId="{6B97CFEA-662C-2F40-A0A5-9AFD761B483E}" destId="{90B0AFE5-5F60-B645-9846-DAEA43E98522}" srcOrd="1" destOrd="0" presId="urn:microsoft.com/office/officeart/2008/layout/LinedList"/>
    <dgm:cxn modelId="{E2A05922-65E4-E745-9C58-4C78C48141EE}" type="presParOf" srcId="{447029E4-F7D2-5C4C-85E6-F4FA9FD420CA}" destId="{5EEA014E-B564-FE45-9FD0-EB2B0B5CD289}" srcOrd="6" destOrd="0" presId="urn:microsoft.com/office/officeart/2008/layout/LinedList"/>
    <dgm:cxn modelId="{000270CD-592E-9548-91F6-C5E1966C5F7C}" type="presParOf" srcId="{447029E4-F7D2-5C4C-85E6-F4FA9FD420CA}" destId="{B7D79288-0AAB-5845-952E-E66AFAB01305}" srcOrd="7" destOrd="0" presId="urn:microsoft.com/office/officeart/2008/layout/LinedList"/>
    <dgm:cxn modelId="{124E76E1-5C67-8A4A-8DFE-60BA7DD25F56}" type="presParOf" srcId="{B7D79288-0AAB-5845-952E-E66AFAB01305}" destId="{CE363615-352F-8544-8F74-371125EEE718}" srcOrd="0" destOrd="0" presId="urn:microsoft.com/office/officeart/2008/layout/LinedList"/>
    <dgm:cxn modelId="{3D72675B-AB6F-7C4D-8221-6F56A1D3707C}" type="presParOf" srcId="{B7D79288-0AAB-5845-952E-E66AFAB01305}" destId="{E7C46903-229A-4546-9172-B1A1FE4D4FBB}" srcOrd="1" destOrd="0" presId="urn:microsoft.com/office/officeart/2008/layout/LinedList"/>
    <dgm:cxn modelId="{F9785E81-8274-E141-9EA4-8C511DC55366}" type="presParOf" srcId="{447029E4-F7D2-5C4C-85E6-F4FA9FD420CA}" destId="{9F3FAFAD-3860-7748-8039-788E0541B120}" srcOrd="8" destOrd="0" presId="urn:microsoft.com/office/officeart/2008/layout/LinedList"/>
    <dgm:cxn modelId="{181C0B26-287A-8F4B-84E0-20F0FCDA843B}" type="presParOf" srcId="{447029E4-F7D2-5C4C-85E6-F4FA9FD420CA}" destId="{F07D9B9A-AB82-524E-AAC6-D7D609D30A9C}" srcOrd="9" destOrd="0" presId="urn:microsoft.com/office/officeart/2008/layout/LinedList"/>
    <dgm:cxn modelId="{4031C3FF-CF1A-A84B-9418-F9AF47F917CE}" type="presParOf" srcId="{F07D9B9A-AB82-524E-AAC6-D7D609D30A9C}" destId="{A1F1F43D-6DC6-344C-8360-F42FCFD96F75}" srcOrd="0" destOrd="0" presId="urn:microsoft.com/office/officeart/2008/layout/LinedList"/>
    <dgm:cxn modelId="{0C1C03C1-E1CD-FD46-9397-BA0ECFC94213}" type="presParOf" srcId="{F07D9B9A-AB82-524E-AAC6-D7D609D30A9C}" destId="{7D479109-541A-3A48-AE8F-CB4A11B50C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D0D873-E484-44CE-A22A-E9D647508E3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61EA3B-78E1-4583-B1D8-A3DA045D564A}">
      <dgm:prSet/>
      <dgm:spPr/>
      <dgm:t>
        <a:bodyPr/>
        <a:lstStyle/>
        <a:p>
          <a:r>
            <a:rPr lang="en-CA"/>
            <a:t>Working on </a:t>
          </a:r>
          <a:r>
            <a:rPr lang="en-CA" err="1"/>
            <a:t>Springboot</a:t>
          </a:r>
          <a:r>
            <a:rPr lang="en-CA"/>
            <a:t> or ReactJS has been a new task for few of the team members since they had to learn it new and fast in order to achieve the goals of the project and so, it has been a bit difficult to kick start the whole project.</a:t>
          </a:r>
          <a:endParaRPr lang="en-US"/>
        </a:p>
      </dgm:t>
    </dgm:pt>
    <dgm:pt modelId="{AC2FD8FD-C511-41E0-A202-6929E649736A}" type="parTrans" cxnId="{C1DE0CA8-28B6-4D43-9C3E-5047D554F0DC}">
      <dgm:prSet/>
      <dgm:spPr/>
      <dgm:t>
        <a:bodyPr/>
        <a:lstStyle/>
        <a:p>
          <a:endParaRPr lang="en-US"/>
        </a:p>
      </dgm:t>
    </dgm:pt>
    <dgm:pt modelId="{E756C9F2-8051-4661-87F3-E5639A4BFF22}" type="sibTrans" cxnId="{C1DE0CA8-28B6-4D43-9C3E-5047D554F0DC}">
      <dgm:prSet/>
      <dgm:spPr/>
      <dgm:t>
        <a:bodyPr/>
        <a:lstStyle/>
        <a:p>
          <a:endParaRPr lang="en-US"/>
        </a:p>
      </dgm:t>
    </dgm:pt>
    <dgm:pt modelId="{BF808735-22CA-46FE-947F-06D530E78D37}">
      <dgm:prSet/>
      <dgm:spPr/>
      <dgm:t>
        <a:bodyPr/>
        <a:lstStyle/>
        <a:p>
          <a:r>
            <a:rPr lang="en-CA"/>
            <a:t>But in a short span of time, all the team members showed great achievement in learning their respective requirement and that didn’t affect the project status.</a:t>
          </a:r>
          <a:endParaRPr lang="en-US"/>
        </a:p>
      </dgm:t>
    </dgm:pt>
    <dgm:pt modelId="{9E1C1FA7-F362-4547-A526-01AE31D58A1A}" type="parTrans" cxnId="{F091EB92-DB74-4D2C-B823-DA669782F7EB}">
      <dgm:prSet/>
      <dgm:spPr/>
      <dgm:t>
        <a:bodyPr/>
        <a:lstStyle/>
        <a:p>
          <a:endParaRPr lang="en-US"/>
        </a:p>
      </dgm:t>
    </dgm:pt>
    <dgm:pt modelId="{DBD2E6A4-2390-4D11-8DAF-49399037BC16}" type="sibTrans" cxnId="{F091EB92-DB74-4D2C-B823-DA669782F7EB}">
      <dgm:prSet/>
      <dgm:spPr/>
      <dgm:t>
        <a:bodyPr/>
        <a:lstStyle/>
        <a:p>
          <a:endParaRPr lang="en-US"/>
        </a:p>
      </dgm:t>
    </dgm:pt>
    <dgm:pt modelId="{1401BE31-CBBA-4A0E-B279-F4F9B55A7214}" type="pres">
      <dgm:prSet presAssocID="{BED0D873-E484-44CE-A22A-E9D647508E30}" presName="root" presStyleCnt="0">
        <dgm:presLayoutVars>
          <dgm:dir/>
          <dgm:resizeHandles val="exact"/>
        </dgm:presLayoutVars>
      </dgm:prSet>
      <dgm:spPr/>
    </dgm:pt>
    <dgm:pt modelId="{5FE2115B-3143-457B-9647-11568339E53A}" type="pres">
      <dgm:prSet presAssocID="{F761EA3B-78E1-4583-B1D8-A3DA045D564A}" presName="compNode" presStyleCnt="0"/>
      <dgm:spPr/>
    </dgm:pt>
    <dgm:pt modelId="{5971651C-7C48-44E4-B34A-7599247CA8ED}" type="pres">
      <dgm:prSet presAssocID="{F761EA3B-78E1-4583-B1D8-A3DA045D564A}" presName="bgRect" presStyleLbl="bgShp" presStyleIdx="0" presStyleCnt="2"/>
      <dgm:spPr/>
    </dgm:pt>
    <dgm:pt modelId="{0B792427-F489-47AF-8BBB-685DFB9798B2}" type="pres">
      <dgm:prSet presAssocID="{F761EA3B-78E1-4583-B1D8-A3DA045D56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26F558A5-745F-4E1D-92C3-CB37B3DBD163}" type="pres">
      <dgm:prSet presAssocID="{F761EA3B-78E1-4583-B1D8-A3DA045D564A}" presName="spaceRect" presStyleCnt="0"/>
      <dgm:spPr/>
    </dgm:pt>
    <dgm:pt modelId="{6760B7E4-14F0-4E4F-B660-F19778A57F05}" type="pres">
      <dgm:prSet presAssocID="{F761EA3B-78E1-4583-B1D8-A3DA045D564A}" presName="parTx" presStyleLbl="revTx" presStyleIdx="0" presStyleCnt="2" custScaleY="142771">
        <dgm:presLayoutVars>
          <dgm:chMax val="0"/>
          <dgm:chPref val="0"/>
        </dgm:presLayoutVars>
      </dgm:prSet>
      <dgm:spPr/>
    </dgm:pt>
    <dgm:pt modelId="{31ADC94D-5552-410B-B90E-98FBEBEA0688}" type="pres">
      <dgm:prSet presAssocID="{E756C9F2-8051-4661-87F3-E5639A4BFF22}" presName="sibTrans" presStyleCnt="0"/>
      <dgm:spPr/>
    </dgm:pt>
    <dgm:pt modelId="{23D87CFA-240E-40CB-8B8D-51C044192E44}" type="pres">
      <dgm:prSet presAssocID="{BF808735-22CA-46FE-947F-06D530E78D37}" presName="compNode" presStyleCnt="0"/>
      <dgm:spPr/>
    </dgm:pt>
    <dgm:pt modelId="{437A8ECF-863E-428F-AD63-110A7AB05518}" type="pres">
      <dgm:prSet presAssocID="{BF808735-22CA-46FE-947F-06D530E78D37}" presName="bgRect" presStyleLbl="bgShp" presStyleIdx="1" presStyleCnt="2"/>
      <dgm:spPr/>
    </dgm:pt>
    <dgm:pt modelId="{E3EC8B22-DB07-4065-B7F7-2020869F4EA5}" type="pres">
      <dgm:prSet presAssocID="{BF808735-22CA-46FE-947F-06D530E78D3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6C4E9FA-BBE2-44CC-A2A5-755BA7C80B8A}" type="pres">
      <dgm:prSet presAssocID="{BF808735-22CA-46FE-947F-06D530E78D37}" presName="spaceRect" presStyleCnt="0"/>
      <dgm:spPr/>
    </dgm:pt>
    <dgm:pt modelId="{0DB71109-7B7C-4FB3-9D7B-C53C58F2ACE4}" type="pres">
      <dgm:prSet presAssocID="{BF808735-22CA-46FE-947F-06D530E78D37}" presName="parTx" presStyleLbl="revTx" presStyleIdx="1" presStyleCnt="2" custScaleY="164513">
        <dgm:presLayoutVars>
          <dgm:chMax val="0"/>
          <dgm:chPref val="0"/>
        </dgm:presLayoutVars>
      </dgm:prSet>
      <dgm:spPr/>
    </dgm:pt>
  </dgm:ptLst>
  <dgm:cxnLst>
    <dgm:cxn modelId="{2E20A92E-CE71-4C07-88A3-F99082CF2721}" type="presOf" srcId="{F761EA3B-78E1-4583-B1D8-A3DA045D564A}" destId="{6760B7E4-14F0-4E4F-B660-F19778A57F05}" srcOrd="0" destOrd="0" presId="urn:microsoft.com/office/officeart/2018/2/layout/IconVerticalSolidList"/>
    <dgm:cxn modelId="{F091EB92-DB74-4D2C-B823-DA669782F7EB}" srcId="{BED0D873-E484-44CE-A22A-E9D647508E30}" destId="{BF808735-22CA-46FE-947F-06D530E78D37}" srcOrd="1" destOrd="0" parTransId="{9E1C1FA7-F362-4547-A526-01AE31D58A1A}" sibTransId="{DBD2E6A4-2390-4D11-8DAF-49399037BC16}"/>
    <dgm:cxn modelId="{0890A69B-7CF4-4E3F-9189-68EC05E8CB98}" type="presOf" srcId="{BF808735-22CA-46FE-947F-06D530E78D37}" destId="{0DB71109-7B7C-4FB3-9D7B-C53C58F2ACE4}" srcOrd="0" destOrd="0" presId="urn:microsoft.com/office/officeart/2018/2/layout/IconVerticalSolidList"/>
    <dgm:cxn modelId="{C1DE0CA8-28B6-4D43-9C3E-5047D554F0DC}" srcId="{BED0D873-E484-44CE-A22A-E9D647508E30}" destId="{F761EA3B-78E1-4583-B1D8-A3DA045D564A}" srcOrd="0" destOrd="0" parTransId="{AC2FD8FD-C511-41E0-A202-6929E649736A}" sibTransId="{E756C9F2-8051-4661-87F3-E5639A4BFF22}"/>
    <dgm:cxn modelId="{A84BB4E9-790C-4686-B7D0-E01B786FEB7E}" type="presOf" srcId="{BED0D873-E484-44CE-A22A-E9D647508E30}" destId="{1401BE31-CBBA-4A0E-B279-F4F9B55A7214}" srcOrd="0" destOrd="0" presId="urn:microsoft.com/office/officeart/2018/2/layout/IconVerticalSolidList"/>
    <dgm:cxn modelId="{D8DC8591-B919-42C3-A705-8B6524E201EB}" type="presParOf" srcId="{1401BE31-CBBA-4A0E-B279-F4F9B55A7214}" destId="{5FE2115B-3143-457B-9647-11568339E53A}" srcOrd="0" destOrd="0" presId="urn:microsoft.com/office/officeart/2018/2/layout/IconVerticalSolidList"/>
    <dgm:cxn modelId="{FE56D60F-CBE1-4367-A070-3DFFA6FA14D0}" type="presParOf" srcId="{5FE2115B-3143-457B-9647-11568339E53A}" destId="{5971651C-7C48-44E4-B34A-7599247CA8ED}" srcOrd="0" destOrd="0" presId="urn:microsoft.com/office/officeart/2018/2/layout/IconVerticalSolidList"/>
    <dgm:cxn modelId="{4554DFD5-FD35-432B-B38D-6EDB240ACE67}" type="presParOf" srcId="{5FE2115B-3143-457B-9647-11568339E53A}" destId="{0B792427-F489-47AF-8BBB-685DFB9798B2}" srcOrd="1" destOrd="0" presId="urn:microsoft.com/office/officeart/2018/2/layout/IconVerticalSolidList"/>
    <dgm:cxn modelId="{3DDB2E5B-CB88-4CBA-B4ED-7A3E0C99AAFA}" type="presParOf" srcId="{5FE2115B-3143-457B-9647-11568339E53A}" destId="{26F558A5-745F-4E1D-92C3-CB37B3DBD163}" srcOrd="2" destOrd="0" presId="urn:microsoft.com/office/officeart/2018/2/layout/IconVerticalSolidList"/>
    <dgm:cxn modelId="{B8E0F161-FEA1-49AA-BB22-31C3A15BEC4D}" type="presParOf" srcId="{5FE2115B-3143-457B-9647-11568339E53A}" destId="{6760B7E4-14F0-4E4F-B660-F19778A57F05}" srcOrd="3" destOrd="0" presId="urn:microsoft.com/office/officeart/2018/2/layout/IconVerticalSolidList"/>
    <dgm:cxn modelId="{AB59DA82-C074-44E4-82CB-F58F4F98579C}" type="presParOf" srcId="{1401BE31-CBBA-4A0E-B279-F4F9B55A7214}" destId="{31ADC94D-5552-410B-B90E-98FBEBEA0688}" srcOrd="1" destOrd="0" presId="urn:microsoft.com/office/officeart/2018/2/layout/IconVerticalSolidList"/>
    <dgm:cxn modelId="{B5D131A6-A941-492E-A663-A5A27259F851}" type="presParOf" srcId="{1401BE31-CBBA-4A0E-B279-F4F9B55A7214}" destId="{23D87CFA-240E-40CB-8B8D-51C044192E44}" srcOrd="2" destOrd="0" presId="urn:microsoft.com/office/officeart/2018/2/layout/IconVerticalSolidList"/>
    <dgm:cxn modelId="{A93C2049-8688-4842-8757-C72CDBB79AEC}" type="presParOf" srcId="{23D87CFA-240E-40CB-8B8D-51C044192E44}" destId="{437A8ECF-863E-428F-AD63-110A7AB05518}" srcOrd="0" destOrd="0" presId="urn:microsoft.com/office/officeart/2018/2/layout/IconVerticalSolidList"/>
    <dgm:cxn modelId="{D7AD9B1E-62EF-48A8-A48F-24591112B137}" type="presParOf" srcId="{23D87CFA-240E-40CB-8B8D-51C044192E44}" destId="{E3EC8B22-DB07-4065-B7F7-2020869F4EA5}" srcOrd="1" destOrd="0" presId="urn:microsoft.com/office/officeart/2018/2/layout/IconVerticalSolidList"/>
    <dgm:cxn modelId="{9C32030B-A6B4-4205-A46E-7FFF9D0CCEDF}" type="presParOf" srcId="{23D87CFA-240E-40CB-8B8D-51C044192E44}" destId="{36C4E9FA-BBE2-44CC-A2A5-755BA7C80B8A}" srcOrd="2" destOrd="0" presId="urn:microsoft.com/office/officeart/2018/2/layout/IconVerticalSolidList"/>
    <dgm:cxn modelId="{24D3914A-F49C-4C48-A7AD-08ACAB5B21B7}" type="presParOf" srcId="{23D87CFA-240E-40CB-8B8D-51C044192E44}" destId="{0DB71109-7B7C-4FB3-9D7B-C53C58F2AC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85BC0A-C442-4B5B-A21D-0D2D33B3D31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80A6469-CA06-45EF-A25D-5D3B7B955616}">
      <dgm:prSet/>
      <dgm:spPr/>
      <dgm:t>
        <a:bodyPr/>
        <a:lstStyle/>
        <a:p>
          <a:r>
            <a:rPr lang="en-CA"/>
            <a:t>Since every team member  contributed equally to both front end and back end, we have planned our way to complete that by working on either one of them until midterm progress and then shift their roles otherwise.</a:t>
          </a:r>
          <a:endParaRPr lang="en-US"/>
        </a:p>
      </dgm:t>
    </dgm:pt>
    <dgm:pt modelId="{AD5F8998-6D39-4AC9-AC2C-DA68BF5FAEF8}" type="parTrans" cxnId="{F30EF5ED-499A-47AB-B301-9464B6904460}">
      <dgm:prSet/>
      <dgm:spPr/>
      <dgm:t>
        <a:bodyPr/>
        <a:lstStyle/>
        <a:p>
          <a:endParaRPr lang="en-US"/>
        </a:p>
      </dgm:t>
    </dgm:pt>
    <dgm:pt modelId="{E8D11013-0AE4-4BDE-9FEA-F2AB58B7D760}" type="sibTrans" cxnId="{F30EF5ED-499A-47AB-B301-9464B6904460}">
      <dgm:prSet/>
      <dgm:spPr/>
      <dgm:t>
        <a:bodyPr/>
        <a:lstStyle/>
        <a:p>
          <a:endParaRPr lang="en-US"/>
        </a:p>
      </dgm:t>
    </dgm:pt>
    <dgm:pt modelId="{370DBD51-0481-4270-AB81-94C8EF191870}">
      <dgm:prSet/>
      <dgm:spPr/>
      <dgm:t>
        <a:bodyPr/>
        <a:lstStyle/>
        <a:p>
          <a:r>
            <a:rPr lang="en-CA"/>
            <a:t>So, the team developers who have worked on front end till now would now shift to back end and the same goes with the back-end developers.</a:t>
          </a:r>
          <a:endParaRPr lang="en-US"/>
        </a:p>
      </dgm:t>
    </dgm:pt>
    <dgm:pt modelId="{D619E6E2-D0D8-4C96-8399-CA5D073BBC2D}" type="parTrans" cxnId="{D1E894E3-A83B-45A8-9EC8-BC576EA9A218}">
      <dgm:prSet/>
      <dgm:spPr/>
      <dgm:t>
        <a:bodyPr/>
        <a:lstStyle/>
        <a:p>
          <a:endParaRPr lang="en-US"/>
        </a:p>
      </dgm:t>
    </dgm:pt>
    <dgm:pt modelId="{BDD210B3-5368-42F2-B041-288BE6747FA0}" type="sibTrans" cxnId="{D1E894E3-A83B-45A8-9EC8-BC576EA9A218}">
      <dgm:prSet/>
      <dgm:spPr/>
      <dgm:t>
        <a:bodyPr/>
        <a:lstStyle/>
        <a:p>
          <a:endParaRPr lang="en-US"/>
        </a:p>
      </dgm:t>
    </dgm:pt>
    <dgm:pt modelId="{F44B8E5D-6AFA-B043-809E-C3BD132E9C8A}" type="pres">
      <dgm:prSet presAssocID="{C785BC0A-C442-4B5B-A21D-0D2D33B3D317}" presName="vert0" presStyleCnt="0">
        <dgm:presLayoutVars>
          <dgm:dir/>
          <dgm:animOne val="branch"/>
          <dgm:animLvl val="lvl"/>
        </dgm:presLayoutVars>
      </dgm:prSet>
      <dgm:spPr/>
    </dgm:pt>
    <dgm:pt modelId="{01C80D24-0BCA-974F-B8E8-35753E53DE73}" type="pres">
      <dgm:prSet presAssocID="{880A6469-CA06-45EF-A25D-5D3B7B955616}" presName="thickLine" presStyleLbl="alignNode1" presStyleIdx="0" presStyleCnt="2"/>
      <dgm:spPr/>
    </dgm:pt>
    <dgm:pt modelId="{AA4A6C9F-3A51-F549-8035-A71F437B30A2}" type="pres">
      <dgm:prSet presAssocID="{880A6469-CA06-45EF-A25D-5D3B7B955616}" presName="horz1" presStyleCnt="0"/>
      <dgm:spPr/>
    </dgm:pt>
    <dgm:pt modelId="{F702E2C8-1AF3-954C-91A0-5844F62E56C4}" type="pres">
      <dgm:prSet presAssocID="{880A6469-CA06-45EF-A25D-5D3B7B955616}" presName="tx1" presStyleLbl="revTx" presStyleIdx="0" presStyleCnt="2"/>
      <dgm:spPr/>
    </dgm:pt>
    <dgm:pt modelId="{AD01CFAB-3C66-BE4F-A8E0-40EECEC45B4B}" type="pres">
      <dgm:prSet presAssocID="{880A6469-CA06-45EF-A25D-5D3B7B955616}" presName="vert1" presStyleCnt="0"/>
      <dgm:spPr/>
    </dgm:pt>
    <dgm:pt modelId="{54D701E4-9275-5245-8672-96D9AD584818}" type="pres">
      <dgm:prSet presAssocID="{370DBD51-0481-4270-AB81-94C8EF191870}" presName="thickLine" presStyleLbl="alignNode1" presStyleIdx="1" presStyleCnt="2"/>
      <dgm:spPr/>
    </dgm:pt>
    <dgm:pt modelId="{A9D242F4-8D02-F648-8986-C681989B9237}" type="pres">
      <dgm:prSet presAssocID="{370DBD51-0481-4270-AB81-94C8EF191870}" presName="horz1" presStyleCnt="0"/>
      <dgm:spPr/>
    </dgm:pt>
    <dgm:pt modelId="{45036D68-B077-E643-BD39-41B44C44EE08}" type="pres">
      <dgm:prSet presAssocID="{370DBD51-0481-4270-AB81-94C8EF191870}" presName="tx1" presStyleLbl="revTx" presStyleIdx="1" presStyleCnt="2"/>
      <dgm:spPr/>
    </dgm:pt>
    <dgm:pt modelId="{7E50577A-5855-8341-AA0E-7CA8328D6AD4}" type="pres">
      <dgm:prSet presAssocID="{370DBD51-0481-4270-AB81-94C8EF191870}" presName="vert1" presStyleCnt="0"/>
      <dgm:spPr/>
    </dgm:pt>
  </dgm:ptLst>
  <dgm:cxnLst>
    <dgm:cxn modelId="{597FBA4E-BBC1-BF4F-B507-42068DE9446A}" type="presOf" srcId="{C785BC0A-C442-4B5B-A21D-0D2D33B3D317}" destId="{F44B8E5D-6AFA-B043-809E-C3BD132E9C8A}" srcOrd="0" destOrd="0" presId="urn:microsoft.com/office/officeart/2008/layout/LinedList"/>
    <dgm:cxn modelId="{96E4D859-60E5-2748-AE47-D8201BFDFA72}" type="presOf" srcId="{880A6469-CA06-45EF-A25D-5D3B7B955616}" destId="{F702E2C8-1AF3-954C-91A0-5844F62E56C4}" srcOrd="0" destOrd="0" presId="urn:microsoft.com/office/officeart/2008/layout/LinedList"/>
    <dgm:cxn modelId="{D1E894E3-A83B-45A8-9EC8-BC576EA9A218}" srcId="{C785BC0A-C442-4B5B-A21D-0D2D33B3D317}" destId="{370DBD51-0481-4270-AB81-94C8EF191870}" srcOrd="1" destOrd="0" parTransId="{D619E6E2-D0D8-4C96-8399-CA5D073BBC2D}" sibTransId="{BDD210B3-5368-42F2-B041-288BE6747FA0}"/>
    <dgm:cxn modelId="{CA4F9DED-4832-7843-A5D6-E99505FEA084}" type="presOf" srcId="{370DBD51-0481-4270-AB81-94C8EF191870}" destId="{45036D68-B077-E643-BD39-41B44C44EE08}" srcOrd="0" destOrd="0" presId="urn:microsoft.com/office/officeart/2008/layout/LinedList"/>
    <dgm:cxn modelId="{F30EF5ED-499A-47AB-B301-9464B6904460}" srcId="{C785BC0A-C442-4B5B-A21D-0D2D33B3D317}" destId="{880A6469-CA06-45EF-A25D-5D3B7B955616}" srcOrd="0" destOrd="0" parTransId="{AD5F8998-6D39-4AC9-AC2C-DA68BF5FAEF8}" sibTransId="{E8D11013-0AE4-4BDE-9FEA-F2AB58B7D760}"/>
    <dgm:cxn modelId="{D74534BB-D70F-1548-9313-135DF359D681}" type="presParOf" srcId="{F44B8E5D-6AFA-B043-809E-C3BD132E9C8A}" destId="{01C80D24-0BCA-974F-B8E8-35753E53DE73}" srcOrd="0" destOrd="0" presId="urn:microsoft.com/office/officeart/2008/layout/LinedList"/>
    <dgm:cxn modelId="{5F1DB0EE-F56A-8A4B-9744-DDF8EE82E221}" type="presParOf" srcId="{F44B8E5D-6AFA-B043-809E-C3BD132E9C8A}" destId="{AA4A6C9F-3A51-F549-8035-A71F437B30A2}" srcOrd="1" destOrd="0" presId="urn:microsoft.com/office/officeart/2008/layout/LinedList"/>
    <dgm:cxn modelId="{11F6EB26-16F7-3E46-9901-EE86D7F2614A}" type="presParOf" srcId="{AA4A6C9F-3A51-F549-8035-A71F437B30A2}" destId="{F702E2C8-1AF3-954C-91A0-5844F62E56C4}" srcOrd="0" destOrd="0" presId="urn:microsoft.com/office/officeart/2008/layout/LinedList"/>
    <dgm:cxn modelId="{EC6511E3-4F33-9645-BCBC-0D1DFF0599E0}" type="presParOf" srcId="{AA4A6C9F-3A51-F549-8035-A71F437B30A2}" destId="{AD01CFAB-3C66-BE4F-A8E0-40EECEC45B4B}" srcOrd="1" destOrd="0" presId="urn:microsoft.com/office/officeart/2008/layout/LinedList"/>
    <dgm:cxn modelId="{5C1075E3-BD40-A049-A2E5-EDCA30C4F33F}" type="presParOf" srcId="{F44B8E5D-6AFA-B043-809E-C3BD132E9C8A}" destId="{54D701E4-9275-5245-8672-96D9AD584818}" srcOrd="2" destOrd="0" presId="urn:microsoft.com/office/officeart/2008/layout/LinedList"/>
    <dgm:cxn modelId="{20FE167B-D55F-3146-8291-949FE44DB28D}" type="presParOf" srcId="{F44B8E5D-6AFA-B043-809E-C3BD132E9C8A}" destId="{A9D242F4-8D02-F648-8986-C681989B9237}" srcOrd="3" destOrd="0" presId="urn:microsoft.com/office/officeart/2008/layout/LinedList"/>
    <dgm:cxn modelId="{16500F7C-542D-2742-B2D7-14C7CC5F32DE}" type="presParOf" srcId="{A9D242F4-8D02-F648-8986-C681989B9237}" destId="{45036D68-B077-E643-BD39-41B44C44EE08}" srcOrd="0" destOrd="0" presId="urn:microsoft.com/office/officeart/2008/layout/LinedList"/>
    <dgm:cxn modelId="{1B0ED104-EF0C-DB42-B0B5-17F1665150AC}" type="presParOf" srcId="{A9D242F4-8D02-F648-8986-C681989B9237}" destId="{7E50577A-5855-8341-AA0E-7CA8328D6A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FF33E-591F-874C-901F-DCF3BEB1C913}">
      <dsp:nvSpPr>
        <dsp:cNvPr id="0" name=""/>
        <dsp:cNvSpPr/>
      </dsp:nvSpPr>
      <dsp:spPr>
        <a:xfrm>
          <a:off x="0" y="581"/>
          <a:ext cx="57047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08B23-89CF-1E4A-A388-0A6A52BFEF03}">
      <dsp:nvSpPr>
        <dsp:cNvPr id="0" name=""/>
        <dsp:cNvSpPr/>
      </dsp:nvSpPr>
      <dsp:spPr>
        <a:xfrm>
          <a:off x="0" y="581"/>
          <a:ext cx="5704764"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CA" sz="1900" kern="1200"/>
            <a:t>We have been able to achieve few major milestones along the way till now from where we started, which are:</a:t>
          </a:r>
          <a:endParaRPr lang="en-US" sz="1900" kern="1200"/>
        </a:p>
      </dsp:txBody>
      <dsp:txXfrm>
        <a:off x="0" y="581"/>
        <a:ext cx="5704764" cy="952267"/>
      </dsp:txXfrm>
    </dsp:sp>
    <dsp:sp modelId="{9F8534F1-634C-1844-BCD1-7CD6674BC25B}">
      <dsp:nvSpPr>
        <dsp:cNvPr id="0" name=""/>
        <dsp:cNvSpPr/>
      </dsp:nvSpPr>
      <dsp:spPr>
        <a:xfrm>
          <a:off x="0" y="952848"/>
          <a:ext cx="5704764" cy="0"/>
        </a:xfrm>
        <a:prstGeom prst="line">
          <a:avLst/>
        </a:prstGeom>
        <a:solidFill>
          <a:schemeClr val="accent2">
            <a:hueOff val="-4552650"/>
            <a:satOff val="733"/>
            <a:lumOff val="2010"/>
            <a:alphaOff val="0"/>
          </a:schemeClr>
        </a:solidFill>
        <a:ln w="12700" cap="flat" cmpd="sng" algn="ctr">
          <a:solidFill>
            <a:schemeClr val="accent2">
              <a:hueOff val="-4552650"/>
              <a:satOff val="733"/>
              <a:lumOff val="20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F70FC5-AC11-3846-A763-851A2C7F7131}">
      <dsp:nvSpPr>
        <dsp:cNvPr id="0" name=""/>
        <dsp:cNvSpPr/>
      </dsp:nvSpPr>
      <dsp:spPr>
        <a:xfrm>
          <a:off x="0" y="952848"/>
          <a:ext cx="5704764"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CA" sz="1900" kern="1200"/>
            <a:t>CI/CD Pipeline</a:t>
          </a:r>
          <a:endParaRPr lang="en-US" sz="1900" kern="1200"/>
        </a:p>
      </dsp:txBody>
      <dsp:txXfrm>
        <a:off x="0" y="952848"/>
        <a:ext cx="5704764" cy="952267"/>
      </dsp:txXfrm>
    </dsp:sp>
    <dsp:sp modelId="{2126F884-78AD-A944-AAAB-C418C3543753}">
      <dsp:nvSpPr>
        <dsp:cNvPr id="0" name=""/>
        <dsp:cNvSpPr/>
      </dsp:nvSpPr>
      <dsp:spPr>
        <a:xfrm>
          <a:off x="0" y="1905116"/>
          <a:ext cx="5704764" cy="0"/>
        </a:xfrm>
        <a:prstGeom prst="line">
          <a:avLst/>
        </a:prstGeom>
        <a:solidFill>
          <a:schemeClr val="accent2">
            <a:hueOff val="-9105300"/>
            <a:satOff val="1465"/>
            <a:lumOff val="4020"/>
            <a:alphaOff val="0"/>
          </a:schemeClr>
        </a:solidFill>
        <a:ln w="12700" cap="flat" cmpd="sng" algn="ctr">
          <a:solidFill>
            <a:schemeClr val="accent2">
              <a:hueOff val="-9105300"/>
              <a:satOff val="1465"/>
              <a:lumOff val="4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DCC201-120F-1045-9AA7-43D7A9F17F25}">
      <dsp:nvSpPr>
        <dsp:cNvPr id="0" name=""/>
        <dsp:cNvSpPr/>
      </dsp:nvSpPr>
      <dsp:spPr>
        <a:xfrm>
          <a:off x="0" y="1905116"/>
          <a:ext cx="5704764"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CA" sz="1900" kern="1200"/>
            <a:t>Signup/Login feature</a:t>
          </a:r>
          <a:endParaRPr lang="en-US" sz="1900" kern="1200"/>
        </a:p>
      </dsp:txBody>
      <dsp:txXfrm>
        <a:off x="0" y="1905116"/>
        <a:ext cx="5704764" cy="952267"/>
      </dsp:txXfrm>
    </dsp:sp>
    <dsp:sp modelId="{5EEA014E-B564-FE45-9FD0-EB2B0B5CD289}">
      <dsp:nvSpPr>
        <dsp:cNvPr id="0" name=""/>
        <dsp:cNvSpPr/>
      </dsp:nvSpPr>
      <dsp:spPr>
        <a:xfrm>
          <a:off x="0" y="2857383"/>
          <a:ext cx="5704764" cy="0"/>
        </a:xfrm>
        <a:prstGeom prst="line">
          <a:avLst/>
        </a:prstGeom>
        <a:solidFill>
          <a:schemeClr val="accent2">
            <a:hueOff val="-13657950"/>
            <a:satOff val="2198"/>
            <a:lumOff val="6030"/>
            <a:alphaOff val="0"/>
          </a:schemeClr>
        </a:solidFill>
        <a:ln w="12700" cap="flat" cmpd="sng" algn="ctr">
          <a:solidFill>
            <a:schemeClr val="accent2">
              <a:hueOff val="-13657950"/>
              <a:satOff val="2198"/>
              <a:lumOff val="60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363615-352F-8544-8F74-371125EEE718}">
      <dsp:nvSpPr>
        <dsp:cNvPr id="0" name=""/>
        <dsp:cNvSpPr/>
      </dsp:nvSpPr>
      <dsp:spPr>
        <a:xfrm>
          <a:off x="0" y="2857383"/>
          <a:ext cx="5704764"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CA" sz="1900" kern="1200"/>
            <a:t>Trip addition feature</a:t>
          </a:r>
          <a:endParaRPr lang="en-US" sz="1900" kern="1200"/>
        </a:p>
      </dsp:txBody>
      <dsp:txXfrm>
        <a:off x="0" y="2857383"/>
        <a:ext cx="5704764" cy="952267"/>
      </dsp:txXfrm>
    </dsp:sp>
    <dsp:sp modelId="{9F3FAFAD-3860-7748-8039-788E0541B120}">
      <dsp:nvSpPr>
        <dsp:cNvPr id="0" name=""/>
        <dsp:cNvSpPr/>
      </dsp:nvSpPr>
      <dsp:spPr>
        <a:xfrm>
          <a:off x="0" y="3809651"/>
          <a:ext cx="5704764" cy="0"/>
        </a:xfrm>
        <a:prstGeom prst="line">
          <a:avLst/>
        </a:prstGeom>
        <a:solidFill>
          <a:schemeClr val="accent2">
            <a:hueOff val="-18210601"/>
            <a:satOff val="2931"/>
            <a:lumOff val="8040"/>
            <a:alphaOff val="0"/>
          </a:schemeClr>
        </a:solidFill>
        <a:ln w="12700" cap="flat" cmpd="sng" algn="ctr">
          <a:solidFill>
            <a:schemeClr val="accent2">
              <a:hueOff val="-18210601"/>
              <a:satOff val="2931"/>
              <a:lumOff val="8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1F43D-6DC6-344C-8360-F42FCFD96F75}">
      <dsp:nvSpPr>
        <dsp:cNvPr id="0" name=""/>
        <dsp:cNvSpPr/>
      </dsp:nvSpPr>
      <dsp:spPr>
        <a:xfrm>
          <a:off x="0" y="3809651"/>
          <a:ext cx="5704764"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CA" sz="1900" kern="1200"/>
            <a:t>Budget setting feature</a:t>
          </a:r>
          <a:endParaRPr lang="en-US" sz="1900" kern="1200"/>
        </a:p>
      </dsp:txBody>
      <dsp:txXfrm>
        <a:off x="0" y="3809651"/>
        <a:ext cx="5704764" cy="952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1651C-7C48-44E4-B34A-7599247CA8ED}">
      <dsp:nvSpPr>
        <dsp:cNvPr id="0" name=""/>
        <dsp:cNvSpPr/>
      </dsp:nvSpPr>
      <dsp:spPr>
        <a:xfrm>
          <a:off x="0" y="348310"/>
          <a:ext cx="5947652" cy="1589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92427-F489-47AF-8BBB-685DFB9798B2}">
      <dsp:nvSpPr>
        <dsp:cNvPr id="0" name=""/>
        <dsp:cNvSpPr/>
      </dsp:nvSpPr>
      <dsp:spPr>
        <a:xfrm>
          <a:off x="480891" y="705998"/>
          <a:ext cx="874347" cy="8743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0B7E4-14F0-4E4F-B660-F19778A57F05}">
      <dsp:nvSpPr>
        <dsp:cNvPr id="0" name=""/>
        <dsp:cNvSpPr/>
      </dsp:nvSpPr>
      <dsp:spPr>
        <a:xfrm>
          <a:off x="1836129" y="8340"/>
          <a:ext cx="4111522" cy="226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46" tIns="168246" rIns="168246" bIns="168246" numCol="1" spcCol="1270" anchor="ctr" anchorCtr="0">
          <a:noAutofit/>
        </a:bodyPr>
        <a:lstStyle/>
        <a:p>
          <a:pPr marL="0" lvl="0" indent="0" algn="l" defTabSz="755650">
            <a:lnSpc>
              <a:spcPct val="90000"/>
            </a:lnSpc>
            <a:spcBef>
              <a:spcPct val="0"/>
            </a:spcBef>
            <a:spcAft>
              <a:spcPct val="35000"/>
            </a:spcAft>
            <a:buNone/>
          </a:pPr>
          <a:r>
            <a:rPr lang="en-CA" sz="1700" kern="1200"/>
            <a:t>Working on </a:t>
          </a:r>
          <a:r>
            <a:rPr lang="en-CA" sz="1700" kern="1200" err="1"/>
            <a:t>Springboot</a:t>
          </a:r>
          <a:r>
            <a:rPr lang="en-CA" sz="1700" kern="1200"/>
            <a:t> or ReactJS has been a new task for few of the team members since they had to learn it new and fast in order to achieve the goals of the project and so, it has been a bit difficult to kick start the whole project.</a:t>
          </a:r>
          <a:endParaRPr lang="en-US" sz="1700" kern="1200"/>
        </a:p>
      </dsp:txBody>
      <dsp:txXfrm>
        <a:off x="1836129" y="8340"/>
        <a:ext cx="4111522" cy="2269662"/>
      </dsp:txXfrm>
    </dsp:sp>
    <dsp:sp modelId="{437A8ECF-863E-428F-AD63-110A7AB05518}">
      <dsp:nvSpPr>
        <dsp:cNvPr id="0" name=""/>
        <dsp:cNvSpPr/>
      </dsp:nvSpPr>
      <dsp:spPr>
        <a:xfrm>
          <a:off x="0" y="3188222"/>
          <a:ext cx="5947652" cy="15897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C8B22-DB07-4065-B7F7-2020869F4EA5}">
      <dsp:nvSpPr>
        <dsp:cNvPr id="0" name=""/>
        <dsp:cNvSpPr/>
      </dsp:nvSpPr>
      <dsp:spPr>
        <a:xfrm>
          <a:off x="480891" y="3545910"/>
          <a:ext cx="874347" cy="8743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B71109-7B7C-4FB3-9D7B-C53C58F2ACE4}">
      <dsp:nvSpPr>
        <dsp:cNvPr id="0" name=""/>
        <dsp:cNvSpPr/>
      </dsp:nvSpPr>
      <dsp:spPr>
        <a:xfrm>
          <a:off x="1836129" y="2675434"/>
          <a:ext cx="4111522" cy="2615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246" tIns="168246" rIns="168246" bIns="168246" numCol="1" spcCol="1270" anchor="ctr" anchorCtr="0">
          <a:noAutofit/>
        </a:bodyPr>
        <a:lstStyle/>
        <a:p>
          <a:pPr marL="0" lvl="0" indent="0" algn="l" defTabSz="755650">
            <a:lnSpc>
              <a:spcPct val="90000"/>
            </a:lnSpc>
            <a:spcBef>
              <a:spcPct val="0"/>
            </a:spcBef>
            <a:spcAft>
              <a:spcPct val="35000"/>
            </a:spcAft>
            <a:buNone/>
          </a:pPr>
          <a:r>
            <a:rPr lang="en-CA" sz="1700" kern="1200"/>
            <a:t>But in a short span of time, all the team members showed great achievement in learning their respective requirement and that didn’t affect the project status.</a:t>
          </a:r>
          <a:endParaRPr lang="en-US" sz="1700" kern="1200"/>
        </a:p>
      </dsp:txBody>
      <dsp:txXfrm>
        <a:off x="1836129" y="2675434"/>
        <a:ext cx="4111522" cy="2615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80D24-0BCA-974F-B8E8-35753E53DE73}">
      <dsp:nvSpPr>
        <dsp:cNvPr id="0" name=""/>
        <dsp:cNvSpPr/>
      </dsp:nvSpPr>
      <dsp:spPr>
        <a:xfrm>
          <a:off x="0" y="0"/>
          <a:ext cx="560923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2E2C8-1AF3-954C-91A0-5844F62E56C4}">
      <dsp:nvSpPr>
        <dsp:cNvPr id="0" name=""/>
        <dsp:cNvSpPr/>
      </dsp:nvSpPr>
      <dsp:spPr>
        <a:xfrm>
          <a:off x="0" y="0"/>
          <a:ext cx="5609230" cy="2360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kern="1200"/>
            <a:t>Since every team member  contributed equally to both front end and back end, we have planned our way to complete that by working on either one of them until midterm progress and then shift their roles otherwise.</a:t>
          </a:r>
          <a:endParaRPr lang="en-US" sz="2400" kern="1200"/>
        </a:p>
      </dsp:txBody>
      <dsp:txXfrm>
        <a:off x="0" y="0"/>
        <a:ext cx="5609230" cy="2360154"/>
      </dsp:txXfrm>
    </dsp:sp>
    <dsp:sp modelId="{54D701E4-9275-5245-8672-96D9AD584818}">
      <dsp:nvSpPr>
        <dsp:cNvPr id="0" name=""/>
        <dsp:cNvSpPr/>
      </dsp:nvSpPr>
      <dsp:spPr>
        <a:xfrm>
          <a:off x="0" y="2360154"/>
          <a:ext cx="5609230" cy="0"/>
        </a:xfrm>
        <a:prstGeom prst="line">
          <a:avLst/>
        </a:prstGeom>
        <a:solidFill>
          <a:schemeClr val="accent5">
            <a:hueOff val="8137091"/>
            <a:satOff val="55197"/>
            <a:lumOff val="-783"/>
            <a:alphaOff val="0"/>
          </a:schemeClr>
        </a:solidFill>
        <a:ln w="12700" cap="flat" cmpd="sng" algn="ctr">
          <a:solidFill>
            <a:schemeClr val="accent5">
              <a:hueOff val="8137091"/>
              <a:satOff val="55197"/>
              <a:lumOff val="-7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36D68-B077-E643-BD39-41B44C44EE08}">
      <dsp:nvSpPr>
        <dsp:cNvPr id="0" name=""/>
        <dsp:cNvSpPr/>
      </dsp:nvSpPr>
      <dsp:spPr>
        <a:xfrm>
          <a:off x="0" y="2360154"/>
          <a:ext cx="5609230" cy="2360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CA" sz="2400" kern="1200"/>
            <a:t>So, the team developers who have worked on front end till now would now shift to back end and the same goes with the back-end developers.</a:t>
          </a:r>
          <a:endParaRPr lang="en-US" sz="2400" kern="1200"/>
        </a:p>
      </dsp:txBody>
      <dsp:txXfrm>
        <a:off x="0" y="2360154"/>
        <a:ext cx="5609230" cy="23601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3D0A9-8371-F944-8FE3-028F36F7D68A}"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FD0036-17BF-A544-9673-E92EC248F713}" type="slidenum">
              <a:rPr lang="en-US" smtClean="0"/>
              <a:t>‹#›</a:t>
            </a:fld>
            <a:endParaRPr lang="en-US"/>
          </a:p>
        </p:txBody>
      </p:sp>
    </p:spTree>
    <p:extLst>
      <p:ext uri="{BB962C8B-B14F-4D97-AF65-F5344CB8AC3E}">
        <p14:creationId xmlns:p14="http://schemas.microsoft.com/office/powerpoint/2010/main" val="585963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3/1/2022</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5516693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435801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113647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3/1/2022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10430087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882394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3/1/2022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0569254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694510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513277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707628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71908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693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649379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3/1/2022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8809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591643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15256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621088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9270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933115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769454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766421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840918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3/1/2022</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341942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3/1/2022</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1391448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3/1/2022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04297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rPP1sVTzvrcmxdsEdBtW-Mjfz3Ctl8Ht?usp=sharin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 name="Rectangle 6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8154186" y="634028"/>
            <a:ext cx="3355942" cy="3732835"/>
          </a:xfrm>
        </p:spPr>
        <p:txBody>
          <a:bodyPr vert="horz" lIns="91440" tIns="45720" rIns="91440" bIns="45720" rtlCol="0" anchor="b">
            <a:normAutofit/>
          </a:bodyPr>
          <a:lstStyle/>
          <a:p>
            <a:r>
              <a:rPr lang="en-US" sz="6000"/>
              <a:t>Budget surfing</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8154186" y="4436462"/>
            <a:ext cx="3355942" cy="1794656"/>
          </a:xfrm>
        </p:spPr>
        <p:txBody>
          <a:bodyPr vert="horz" lIns="91440" tIns="45720" rIns="91440" bIns="45720" rtlCol="0">
            <a:normAutofit/>
          </a:bodyPr>
          <a:lstStyle/>
          <a:p>
            <a:pPr>
              <a:lnSpc>
                <a:spcPct val="102000"/>
              </a:lnSpc>
              <a:spcAft>
                <a:spcPts val="600"/>
              </a:spcAft>
            </a:pPr>
            <a:r>
              <a:rPr lang="en-US" sz="1100"/>
              <a:t>Dev Team Group 18:</a:t>
            </a:r>
          </a:p>
          <a:p>
            <a:pPr>
              <a:lnSpc>
                <a:spcPct val="102000"/>
              </a:lnSpc>
              <a:spcAft>
                <a:spcPts val="600"/>
              </a:spcAft>
            </a:pPr>
            <a:endParaRPr lang="en-US" sz="1100" spc="100"/>
          </a:p>
          <a:p>
            <a:pPr>
              <a:lnSpc>
                <a:spcPct val="102000"/>
              </a:lnSpc>
              <a:spcAft>
                <a:spcPts val="600"/>
              </a:spcAft>
            </a:pPr>
            <a:r>
              <a:rPr lang="en-US" sz="1100" spc="100"/>
              <a:t>Hardee Rameshchandra (B00869195)</a:t>
            </a:r>
          </a:p>
          <a:p>
            <a:pPr>
              <a:lnSpc>
                <a:spcPct val="102000"/>
              </a:lnSpc>
              <a:spcAft>
                <a:spcPts val="600"/>
              </a:spcAft>
            </a:pPr>
            <a:r>
              <a:rPr lang="en-US" sz="1100" spc="100"/>
              <a:t>Neelansh Gulati (B00892946)</a:t>
            </a:r>
          </a:p>
          <a:p>
            <a:pPr>
              <a:lnSpc>
                <a:spcPct val="102000"/>
              </a:lnSpc>
              <a:spcAft>
                <a:spcPts val="600"/>
              </a:spcAft>
            </a:pPr>
            <a:r>
              <a:rPr lang="en-US" sz="1100" spc="100"/>
              <a:t>Parth Dhirubhai Gondaliya (B00893694)</a:t>
            </a:r>
          </a:p>
          <a:p>
            <a:pPr>
              <a:lnSpc>
                <a:spcPct val="102000"/>
              </a:lnSpc>
              <a:spcAft>
                <a:spcPts val="600"/>
              </a:spcAft>
            </a:pPr>
            <a:r>
              <a:rPr lang="en-US" sz="1100" spc="100"/>
              <a:t>Guturu Rama Mohan Vishnu (B00871849)</a:t>
            </a:r>
          </a:p>
          <a:p>
            <a:pPr>
              <a:lnSpc>
                <a:spcPct val="102000"/>
              </a:lnSpc>
              <a:spcAft>
                <a:spcPts val="600"/>
              </a:spcAft>
            </a:pPr>
            <a:r>
              <a:rPr lang="en-US" sz="1100" spc="100"/>
              <a:t>Tuan Hamid (B00877065)</a:t>
            </a:r>
          </a:p>
        </p:txBody>
      </p:sp>
      <p:sp>
        <p:nvSpPr>
          <p:cNvPr id="99"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0"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p:blipFill>
        <p:spPr>
          <a:xfrm>
            <a:off x="1379023" y="1936939"/>
            <a:ext cx="5659222" cy="3183313"/>
          </a:xfrm>
          <a:prstGeom prst="rect">
            <a:avLst/>
          </a:prstGeom>
        </p:spPr>
      </p:pic>
      <p:sp>
        <p:nvSpPr>
          <p:cNvPr id="10" name="Subtitle 3">
            <a:extLst>
              <a:ext uri="{FF2B5EF4-FFF2-40B4-BE49-F238E27FC236}">
                <a16:creationId xmlns:a16="http://schemas.microsoft.com/office/drawing/2014/main" id="{2A76C685-8A26-44C7-ABD9-39CCE7683E5B}"/>
              </a:ext>
            </a:extLst>
          </p:cNvPr>
          <p:cNvSpPr txBox="1">
            <a:spLocks/>
          </p:cNvSpPr>
          <p:nvPr/>
        </p:nvSpPr>
        <p:spPr>
          <a:xfrm>
            <a:off x="1915644" y="3793066"/>
            <a:ext cx="2656356" cy="1904347"/>
          </a:xfrm>
          <a:prstGeom prst="rect">
            <a:avLst/>
          </a:prstGeom>
        </p:spPr>
        <p:txBody>
          <a:bodyPr vert="horz" lIns="91440" tIns="45720" rIns="91440" bIns="45720" rtlCol="0">
            <a:normAutofit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marL="0" marR="0" lvl="0" indent="0" algn="l" defTabSz="914400" rtl="0" eaLnBrk="1" fontAlgn="auto" latinLnBrk="0" hangingPunct="1">
              <a:spcBef>
                <a:spcPts val="0"/>
              </a:spcBef>
              <a:spcAft>
                <a:spcPts val="600"/>
              </a:spcAft>
              <a:buClrTx/>
              <a:buSzTx/>
              <a:buFont typeface="Franklin Gothic Book" panose="020B0503020102020204" pitchFamily="34" charset="0"/>
              <a:buNone/>
              <a:tabLst/>
              <a:defRPr/>
            </a:pPr>
            <a:r>
              <a:rPr kumimoji="0" lang="en-US" sz="2300" b="0" i="0" u="none" strike="noStrike" kern="1200" cap="none" spc="0" normalizeH="0" baseline="0" noProof="0">
                <a:ln>
                  <a:noFill/>
                </a:ln>
                <a:solidFill>
                  <a:srgbClr val="EFEDE3"/>
                </a:solidFill>
                <a:effectLst/>
                <a:uLnTx/>
                <a:uFillTx/>
                <a:latin typeface="Times New Roman" panose="02020603050405020304" pitchFamily="18" charset="0"/>
                <a:cs typeface="Times New Roman" panose="02020603050405020304" pitchFamily="18" charset="0"/>
              </a:rPr>
              <a:t>CSCI 5308</a:t>
            </a:r>
          </a:p>
          <a:p>
            <a:pPr marL="0" marR="0" lvl="0" indent="0" algn="l" defTabSz="914400" rtl="0" eaLnBrk="1" fontAlgn="auto" latinLnBrk="0" hangingPunct="1">
              <a:spcBef>
                <a:spcPts val="0"/>
              </a:spcBef>
              <a:spcAft>
                <a:spcPts val="600"/>
              </a:spcAft>
              <a:buClrTx/>
              <a:buSzTx/>
              <a:buFont typeface="Franklin Gothic Book" panose="020B0503020102020204" pitchFamily="34" charset="0"/>
              <a:buNone/>
              <a:tabLst/>
              <a:defRPr/>
            </a:pPr>
            <a:endParaRPr kumimoji="0" lang="en-US" sz="2300" b="0" i="0" u="none" strike="noStrike" kern="1200" cap="none" spc="0" normalizeH="0" baseline="0" noProof="0">
              <a:ln>
                <a:noFill/>
              </a:ln>
              <a:solidFill>
                <a:srgbClr val="EFEDE3"/>
              </a:solidFill>
              <a:effectLst/>
              <a:uLnTx/>
              <a:uFillTx/>
              <a:latin typeface="Algerian" panose="04020705040A02060702" pitchFamily="82" charset="0"/>
            </a:endParaRPr>
          </a:p>
          <a:p>
            <a:pPr marL="0" marR="0" lvl="0" indent="0" algn="l" defTabSz="914400" rtl="0" eaLnBrk="1" fontAlgn="auto" latinLnBrk="0" hangingPunct="1">
              <a:spcBef>
                <a:spcPts val="0"/>
              </a:spcBef>
              <a:spcAft>
                <a:spcPts val="600"/>
              </a:spcAft>
              <a:buClrTx/>
              <a:buSzTx/>
              <a:buFont typeface="Franklin Gothic Book" panose="020B0503020102020204" pitchFamily="34" charset="0"/>
              <a:buNone/>
              <a:tabLst/>
              <a:defRPr/>
            </a:pPr>
            <a:r>
              <a:rPr kumimoji="0" lang="en-US" sz="1600" b="0" i="0" u="none" strike="noStrike" kern="1200" cap="none" spc="0" normalizeH="0" baseline="0" noProof="0">
                <a:ln>
                  <a:noFill/>
                </a:ln>
                <a:solidFill>
                  <a:srgbClr val="EFEDE3"/>
                </a:solidFill>
                <a:effectLst/>
                <a:uLnTx/>
                <a:uFillTx/>
                <a:latin typeface="Times New Roman" panose="02020603050405020304" pitchFamily="18" charset="0"/>
                <a:cs typeface="Times New Roman" panose="02020603050405020304" pitchFamily="18" charset="0"/>
              </a:rPr>
              <a:t>Prof: Tushar Sharma</a:t>
            </a:r>
          </a:p>
          <a:p>
            <a:pPr marL="0" marR="0" lvl="0" indent="0" algn="l" defTabSz="914400" rtl="0" eaLnBrk="1" fontAlgn="auto" latinLnBrk="0" hangingPunct="1">
              <a:spcBef>
                <a:spcPts val="0"/>
              </a:spcBef>
              <a:spcAft>
                <a:spcPts val="600"/>
              </a:spcAft>
              <a:buClrTx/>
              <a:buSzTx/>
              <a:buFont typeface="Franklin Gothic Book" panose="020B0503020102020204" pitchFamily="34" charset="0"/>
              <a:buNone/>
              <a:tabLst/>
              <a:defRPr/>
            </a:pPr>
            <a:endParaRPr lang="en-US" sz="1400">
              <a:solidFill>
                <a:srgbClr val="EFEDE3"/>
              </a:solidFill>
              <a:latin typeface="Algerian" panose="04020705040A02060702" pitchFamily="82" charset="0"/>
            </a:endParaRPr>
          </a:p>
          <a:p>
            <a:pPr marL="0" marR="0" lvl="0" indent="0" algn="l" defTabSz="914400" rtl="0" eaLnBrk="1" fontAlgn="auto" latinLnBrk="0" hangingPunct="1">
              <a:spcBef>
                <a:spcPts val="0"/>
              </a:spcBef>
              <a:spcAft>
                <a:spcPts val="600"/>
              </a:spcAft>
              <a:buClrTx/>
              <a:buSzTx/>
              <a:buFont typeface="Franklin Gothic Book" panose="020B0503020102020204" pitchFamily="34" charset="0"/>
              <a:buNone/>
              <a:tabLst/>
              <a:defRPr/>
            </a:pPr>
            <a:r>
              <a:rPr kumimoji="0" lang="en-US" sz="1400" b="0" i="0" u="none" strike="noStrike" kern="1200" cap="none" spc="0" normalizeH="0" baseline="0" noProof="0">
                <a:ln>
                  <a:noFill/>
                </a:ln>
                <a:solidFill>
                  <a:srgbClr val="EFEDE3"/>
                </a:solidFill>
                <a:effectLst/>
                <a:uLnTx/>
                <a:uFillTx/>
                <a:latin typeface="Algerian" panose="04020705040A02060702" pitchFamily="82" charset="0"/>
              </a:rPr>
              <a:t>Client Team: Group 24</a:t>
            </a:r>
          </a:p>
        </p:txBody>
      </p:sp>
    </p:spTree>
    <p:extLst>
      <p:ext uri="{BB962C8B-B14F-4D97-AF65-F5344CB8AC3E}">
        <p14:creationId xmlns:p14="http://schemas.microsoft.com/office/powerpoint/2010/main" val="378416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i="1" kern="1200" spc="100" baseline="0">
                <a:solidFill>
                  <a:schemeClr val="bg1"/>
                </a:solidFill>
                <a:latin typeface="+mj-lt"/>
                <a:ea typeface="+mj-ea"/>
                <a:cs typeface="+mj-cs"/>
              </a:rPr>
              <a:t>JIRA Board Progress: GRM Vishnu (B00871849)</a:t>
            </a:r>
          </a:p>
        </p:txBody>
      </p:sp>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3" name="Picture 2">
            <a:extLst>
              <a:ext uri="{FF2B5EF4-FFF2-40B4-BE49-F238E27FC236}">
                <a16:creationId xmlns:a16="http://schemas.microsoft.com/office/drawing/2014/main" id="{74827467-9268-5143-9EEE-500E39BA4F5F}"/>
              </a:ext>
            </a:extLst>
          </p:cNvPr>
          <p:cNvPicPr>
            <a:picLocks noChangeAspect="1"/>
          </p:cNvPicPr>
          <p:nvPr/>
        </p:nvPicPr>
        <p:blipFill>
          <a:blip r:embed="rId2"/>
          <a:stretch>
            <a:fillRect/>
          </a:stretch>
        </p:blipFill>
        <p:spPr>
          <a:xfrm>
            <a:off x="4570453" y="442912"/>
            <a:ext cx="6830617" cy="5972175"/>
          </a:xfrm>
          <a:prstGeom prst="rect">
            <a:avLst/>
          </a:prstGeom>
        </p:spPr>
      </p:pic>
    </p:spTree>
    <p:extLst>
      <p:ext uri="{BB962C8B-B14F-4D97-AF65-F5344CB8AC3E}">
        <p14:creationId xmlns:p14="http://schemas.microsoft.com/office/powerpoint/2010/main" val="267027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i="1" kern="1200" spc="100" baseline="0">
                <a:solidFill>
                  <a:schemeClr val="bg1"/>
                </a:solidFill>
                <a:latin typeface="+mj-lt"/>
                <a:ea typeface="+mj-ea"/>
                <a:cs typeface="+mj-cs"/>
              </a:rPr>
              <a:t>JIRA Board Progress: Hardee Garala (B00869195)</a:t>
            </a:r>
          </a:p>
        </p:txBody>
      </p:sp>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Picture 3">
            <a:extLst>
              <a:ext uri="{FF2B5EF4-FFF2-40B4-BE49-F238E27FC236}">
                <a16:creationId xmlns:a16="http://schemas.microsoft.com/office/drawing/2014/main" id="{36CDB2BC-536A-CB4B-AD0C-982A26B56ACC}"/>
              </a:ext>
            </a:extLst>
          </p:cNvPr>
          <p:cNvPicPr>
            <a:picLocks noChangeAspect="1"/>
          </p:cNvPicPr>
          <p:nvPr/>
        </p:nvPicPr>
        <p:blipFill rotWithShape="1">
          <a:blip r:embed="rId2"/>
          <a:srcRect b="7108"/>
          <a:stretch/>
        </p:blipFill>
        <p:spPr>
          <a:xfrm>
            <a:off x="4395258" y="514350"/>
            <a:ext cx="6792286" cy="5577840"/>
          </a:xfrm>
          <a:prstGeom prst="rect">
            <a:avLst/>
          </a:prstGeom>
        </p:spPr>
      </p:pic>
    </p:spTree>
    <p:extLst>
      <p:ext uri="{BB962C8B-B14F-4D97-AF65-F5344CB8AC3E}">
        <p14:creationId xmlns:p14="http://schemas.microsoft.com/office/powerpoint/2010/main" val="482107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1068497" y="1063256"/>
            <a:ext cx="5312254" cy="1540106"/>
          </a:xfrm>
        </p:spPr>
        <p:txBody>
          <a:bodyPr>
            <a:normAutofit/>
          </a:bodyPr>
          <a:lstStyle/>
          <a:p>
            <a:r>
              <a:rPr lang="en-CA" i="0">
                <a:latin typeface="Times New Roman" panose="02020603050405020304" pitchFamily="18" charset="0"/>
                <a:cs typeface="Times New Roman" panose="02020603050405020304" pitchFamily="18" charset="0"/>
              </a:rPr>
              <a:t>Tech Stack</a:t>
            </a:r>
            <a:endParaRPr lang="en-US" i="0">
              <a:latin typeface="Times New Roman" panose="02020603050405020304" pitchFamily="18" charset="0"/>
              <a:cs typeface="Times New Roman" panose="02020603050405020304" pitchFamily="18" charset="0"/>
            </a:endParaRPr>
          </a:p>
        </p:txBody>
      </p:sp>
      <p:cxnSp>
        <p:nvCxnSpPr>
          <p:cNvPr id="75" name="Straight Connector 74">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6DD90DDC-C728-5944-990D-A1031A7CE2D9}"/>
              </a:ext>
            </a:extLst>
          </p:cNvPr>
          <p:cNvSpPr>
            <a:spLocks noGrp="1"/>
          </p:cNvSpPr>
          <p:nvPr>
            <p:ph idx="1"/>
          </p:nvPr>
        </p:nvSpPr>
        <p:spPr>
          <a:xfrm>
            <a:off x="1068497" y="2933390"/>
            <a:ext cx="5312254" cy="2861349"/>
          </a:xfrm>
        </p:spPr>
        <p:txBody>
          <a:bodyPr>
            <a:normAutofit/>
          </a:bodyPr>
          <a:lstStyle/>
          <a:p>
            <a:pPr marL="0" indent="0">
              <a:buNone/>
            </a:pPr>
            <a:r>
              <a:rPr lang="en-CA">
                <a:latin typeface="Times New Roman" panose="02020603050405020304" pitchFamily="18" charset="0"/>
                <a:cs typeface="Times New Roman" panose="02020603050405020304" pitchFamily="18" charset="0"/>
              </a:rPr>
              <a:t>To develop our project with ease and with best features, we have decided to go with the following tech stack:</a:t>
            </a:r>
          </a:p>
          <a:p>
            <a:pPr marL="0" indent="0">
              <a:buNone/>
            </a:pPr>
            <a:endParaRPr lang="en-CA">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CA">
                <a:latin typeface="Times New Roman" panose="02020603050405020304" pitchFamily="18" charset="0"/>
                <a:cs typeface="Times New Roman" panose="02020603050405020304" pitchFamily="18" charset="0"/>
              </a:rPr>
              <a:t> Backend – </a:t>
            </a:r>
            <a:r>
              <a:rPr lang="en-CA" err="1">
                <a:latin typeface="Times New Roman" panose="02020603050405020304" pitchFamily="18" charset="0"/>
                <a:cs typeface="Times New Roman" panose="02020603050405020304" pitchFamily="18" charset="0"/>
              </a:rPr>
              <a:t>Springboot</a:t>
            </a:r>
            <a:r>
              <a:rPr lang="en-CA">
                <a:latin typeface="Times New Roman" panose="02020603050405020304" pitchFamily="18" charset="0"/>
                <a:cs typeface="Times New Roman" panose="02020603050405020304" pitchFamily="18" charset="0"/>
              </a:rPr>
              <a:t> framework</a:t>
            </a:r>
          </a:p>
          <a:p>
            <a:pPr>
              <a:buFont typeface="Wingdings" panose="05000000000000000000" pitchFamily="2" charset="2"/>
              <a:buChar char="v"/>
            </a:pPr>
            <a:endParaRPr lang="en-CA">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CA">
                <a:latin typeface="Times New Roman" panose="02020603050405020304" pitchFamily="18" charset="0"/>
                <a:cs typeface="Times New Roman" panose="02020603050405020304" pitchFamily="18" charset="0"/>
              </a:rPr>
              <a:t> Frontend – ReactJS</a:t>
            </a:r>
          </a:p>
        </p:txBody>
      </p:sp>
      <p:sp>
        <p:nvSpPr>
          <p:cNvPr id="77" name="Freeform: Shape 76">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0" name="Graphic 69" descr="Gears">
            <a:extLst>
              <a:ext uri="{FF2B5EF4-FFF2-40B4-BE49-F238E27FC236}">
                <a16:creationId xmlns:a16="http://schemas.microsoft.com/office/drawing/2014/main" id="{DE327468-2663-4DAD-87CE-DADE3853B0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0087" y="1663890"/>
            <a:ext cx="3434963" cy="3434963"/>
          </a:xfrm>
          <a:prstGeom prst="rect">
            <a:avLst/>
          </a:prstGeom>
        </p:spPr>
      </p:pic>
      <p:sp>
        <p:nvSpPr>
          <p:cNvPr id="7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24672137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B9CCF0-FDC8-4563-ADE4-F400B6BD1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79318"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758952"/>
            <a:ext cx="3831336" cy="4754880"/>
          </a:xfrm>
        </p:spPr>
        <p:txBody>
          <a:bodyPr anchor="ctr">
            <a:normAutofit/>
          </a:bodyPr>
          <a:lstStyle/>
          <a:p>
            <a:r>
              <a:rPr lang="en-CA" i="0">
                <a:solidFill>
                  <a:schemeClr val="bg1"/>
                </a:solidFill>
                <a:latin typeface="Times New Roman"/>
                <a:cs typeface="Times New Roman"/>
              </a:rPr>
              <a:t>Major Milestones</a:t>
            </a:r>
            <a:endParaRPr lang="en-US" i="0">
              <a:solidFill>
                <a:schemeClr val="bg1"/>
              </a:solidFill>
              <a:latin typeface="Times New Roman"/>
              <a:cs typeface="Times New Roman"/>
            </a:endParaRPr>
          </a:p>
        </p:txBody>
      </p:sp>
      <p:sp>
        <p:nvSpPr>
          <p:cNvPr id="2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19" name="Content Placeholder 2">
            <a:extLst>
              <a:ext uri="{FF2B5EF4-FFF2-40B4-BE49-F238E27FC236}">
                <a16:creationId xmlns:a16="http://schemas.microsoft.com/office/drawing/2014/main" id="{238465B9-E4A0-4427-B4F1-DE2A25683FBA}"/>
              </a:ext>
            </a:extLst>
          </p:cNvPr>
          <p:cNvGraphicFramePr>
            <a:graphicFrameLocks noGrp="1"/>
          </p:cNvGraphicFramePr>
          <p:nvPr>
            <p:ph idx="1"/>
            <p:extLst>
              <p:ext uri="{D42A27DB-BD31-4B8C-83A1-F6EECF244321}">
                <p14:modId xmlns:p14="http://schemas.microsoft.com/office/powerpoint/2010/main" val="934616991"/>
              </p:ext>
            </p:extLst>
          </p:nvPr>
        </p:nvGraphicFramePr>
        <p:xfrm>
          <a:off x="5725236" y="758825"/>
          <a:ext cx="5704764"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1944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5148335" y="758952"/>
            <a:ext cx="6281663" cy="1952716"/>
          </a:xfrm>
        </p:spPr>
        <p:txBody>
          <a:bodyPr vert="horz" lIns="91440" tIns="45720" rIns="91440" bIns="45720" rtlCol="0" anchor="ctr">
            <a:normAutofit/>
          </a:bodyPr>
          <a:lstStyle/>
          <a:p>
            <a:r>
              <a:rPr lang="en-US" i="1" kern="1200" spc="100" baseline="0">
                <a:solidFill>
                  <a:schemeClr val="tx1">
                    <a:lumMod val="85000"/>
                    <a:lumOff val="15000"/>
                  </a:schemeClr>
                </a:solidFill>
                <a:latin typeface="+mj-lt"/>
                <a:ea typeface="+mj-ea"/>
                <a:cs typeface="+mj-cs"/>
              </a:rPr>
              <a:t>Demo Video of those milestones</a:t>
            </a:r>
          </a:p>
        </p:txBody>
      </p:sp>
      <p:pic>
        <p:nvPicPr>
          <p:cNvPr id="14" name="Picture 13">
            <a:extLst>
              <a:ext uri="{FF2B5EF4-FFF2-40B4-BE49-F238E27FC236}">
                <a16:creationId xmlns:a16="http://schemas.microsoft.com/office/drawing/2014/main" id="{5B8B73A0-6D25-4EE7-8DCC-15BB27342381}"/>
              </a:ext>
            </a:extLst>
          </p:cNvPr>
          <p:cNvPicPr>
            <a:picLocks noChangeAspect="1"/>
          </p:cNvPicPr>
          <p:nvPr/>
        </p:nvPicPr>
        <p:blipFill rotWithShape="1">
          <a:blip r:embed="rId2"/>
          <a:srcRect l="30590" r="24677" b="-1"/>
          <a:stretch/>
        </p:blipFill>
        <p:spPr>
          <a:xfrm>
            <a:off x="20" y="10"/>
            <a:ext cx="4595888" cy="6857990"/>
          </a:xfrm>
          <a:prstGeom prst="rect">
            <a:avLst/>
          </a:prstGeom>
        </p:spPr>
      </p:pic>
      <p:cxnSp>
        <p:nvCxnSpPr>
          <p:cNvPr id="20" name="Straight Connector 19">
            <a:extLst>
              <a:ext uri="{FF2B5EF4-FFF2-40B4-BE49-F238E27FC236}">
                <a16:creationId xmlns:a16="http://schemas.microsoft.com/office/drawing/2014/main" id="{DF96FA98-52E5-4AA7-98B9-BE6200CF01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181601" y="2933080"/>
            <a:ext cx="624839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0F5CCA-0AAA-4048-B1FE-2AB1B461F1DA}"/>
              </a:ext>
            </a:extLst>
          </p:cNvPr>
          <p:cNvSpPr txBox="1"/>
          <p:nvPr/>
        </p:nvSpPr>
        <p:spPr>
          <a:xfrm>
            <a:off x="5148208" y="3161680"/>
            <a:ext cx="6281663" cy="262040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82880">
              <a:lnSpc>
                <a:spcPct val="110000"/>
              </a:lnSpc>
              <a:spcBef>
                <a:spcPts val="400"/>
              </a:spcBef>
              <a:spcAft>
                <a:spcPts val="400"/>
              </a:spcAft>
              <a:buFont typeface="Arial" panose="020B0604020202020204" pitchFamily="34" charset="0"/>
            </a:pPr>
            <a:r>
              <a:rPr lang="en-US">
                <a:solidFill>
                  <a:schemeClr val="tx1">
                    <a:lumMod val="85000"/>
                    <a:lumOff val="15000"/>
                  </a:schemeClr>
                </a:solidFill>
                <a:hlinkClick r:id="rId3"/>
              </a:rPr>
              <a:t>https://drive.google.com/drive/folders/1rPP1sVTzvrcmxdsEdBtW-Mjfz3Ctl8Ht?usp=sharing</a:t>
            </a:r>
            <a:endParaRPr lang="en-US">
              <a:solidFill>
                <a:schemeClr val="tx1">
                  <a:lumMod val="85000"/>
                  <a:lumOff val="15000"/>
                </a:schemeClr>
              </a:solidFill>
            </a:endParaRPr>
          </a:p>
        </p:txBody>
      </p:sp>
      <p:sp>
        <p:nvSpPr>
          <p:cNvPr id="2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46229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4" name="Straight Connector 2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6" name="Rectangle 2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0">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Project status w.r.t mid term goals</a:t>
            </a:r>
          </a:p>
        </p:txBody>
      </p:sp>
      <p:sp>
        <p:nvSpPr>
          <p:cNvPr id="3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5" name="Table 4">
            <a:extLst>
              <a:ext uri="{FF2B5EF4-FFF2-40B4-BE49-F238E27FC236}">
                <a16:creationId xmlns:a16="http://schemas.microsoft.com/office/drawing/2014/main" id="{34FE9BA1-74A1-4C98-B6F2-AB221D53AA4E}"/>
              </a:ext>
            </a:extLst>
          </p:cNvPr>
          <p:cNvGraphicFramePr>
            <a:graphicFrameLocks noGrp="1"/>
          </p:cNvGraphicFramePr>
          <p:nvPr>
            <p:extLst>
              <p:ext uri="{D42A27DB-BD31-4B8C-83A1-F6EECF244321}">
                <p14:modId xmlns:p14="http://schemas.microsoft.com/office/powerpoint/2010/main" val="2015983946"/>
              </p:ext>
            </p:extLst>
          </p:nvPr>
        </p:nvGraphicFramePr>
        <p:xfrm>
          <a:off x="5796500" y="1576823"/>
          <a:ext cx="5640400" cy="3761820"/>
        </p:xfrm>
        <a:graphic>
          <a:graphicData uri="http://schemas.openxmlformats.org/drawingml/2006/table">
            <a:tbl>
              <a:tblPr firstRow="1" bandRow="1">
                <a:solidFill>
                  <a:srgbClr val="F2F2F2">
                    <a:alpha val="45098"/>
                  </a:srgbClr>
                </a:solidFill>
                <a:tableStyleId>{5C22544A-7EE6-4342-B048-85BDC9FD1C3A}</a:tableStyleId>
              </a:tblPr>
              <a:tblGrid>
                <a:gridCol w="2889271">
                  <a:extLst>
                    <a:ext uri="{9D8B030D-6E8A-4147-A177-3AD203B41FA5}">
                      <a16:colId xmlns:a16="http://schemas.microsoft.com/office/drawing/2014/main" val="522541785"/>
                    </a:ext>
                  </a:extLst>
                </a:gridCol>
                <a:gridCol w="2751129">
                  <a:extLst>
                    <a:ext uri="{9D8B030D-6E8A-4147-A177-3AD203B41FA5}">
                      <a16:colId xmlns:a16="http://schemas.microsoft.com/office/drawing/2014/main" val="3285386915"/>
                    </a:ext>
                  </a:extLst>
                </a:gridCol>
              </a:tblGrid>
              <a:tr h="818672">
                <a:tc>
                  <a:txBody>
                    <a:bodyPr/>
                    <a:lstStyle/>
                    <a:p>
                      <a:pPr algn="ctr"/>
                      <a:r>
                        <a:rPr lang="en-US" sz="1900" b="0" cap="none" spc="0">
                          <a:solidFill>
                            <a:schemeClr val="bg1"/>
                          </a:solidFill>
                          <a:latin typeface="Times New Roman"/>
                          <a:cs typeface="Times New Roman"/>
                        </a:rPr>
                        <a:t>Mid Term goals</a:t>
                      </a:r>
                      <a:endParaRPr lang="en-US" sz="1900" b="0" cap="none" spc="0">
                        <a:solidFill>
                          <a:schemeClr val="bg1"/>
                        </a:solidFill>
                      </a:endParaRPr>
                    </a:p>
                  </a:txBody>
                  <a:tcPr marL="128831" marR="128831" marT="124328" marB="64416"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1900" b="0" cap="none" spc="0">
                          <a:solidFill>
                            <a:schemeClr val="bg1"/>
                          </a:solidFill>
                          <a:latin typeface="Times New Roman"/>
                          <a:cs typeface="Times New Roman"/>
                        </a:rPr>
                        <a:t>Achieved or not/Reason if not achieved</a:t>
                      </a:r>
                      <a:endParaRPr lang="en-US" sz="1900" b="0" cap="none" spc="0">
                        <a:solidFill>
                          <a:schemeClr val="bg1"/>
                        </a:solidFill>
                      </a:endParaRPr>
                    </a:p>
                  </a:txBody>
                  <a:tcPr marL="128831" marR="128831" marT="124328" marB="6441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424137881"/>
                  </a:ext>
                </a:extLst>
              </a:tr>
              <a:tr h="1233099">
                <a:tc>
                  <a:txBody>
                    <a:bodyPr/>
                    <a:lstStyle/>
                    <a:p>
                      <a:pPr algn="ctr"/>
                      <a:r>
                        <a:rPr lang="en-US" sz="1600" cap="none" spc="0">
                          <a:solidFill>
                            <a:schemeClr val="tx1"/>
                          </a:solidFill>
                          <a:latin typeface="Times New Roman"/>
                          <a:cs typeface="Times New Roman"/>
                        </a:rPr>
                        <a:t>User registration, Account verification through OTP sent on registered email, Login module</a:t>
                      </a:r>
                      <a:endParaRPr lang="en-US" sz="1600" cap="none" spc="0">
                        <a:solidFill>
                          <a:schemeClr val="tx1"/>
                        </a:solidFill>
                      </a:endParaRPr>
                    </a:p>
                  </a:txBody>
                  <a:tcPr marL="128831" marR="128831" marT="124328" marB="644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600" cap="none" spc="0">
                          <a:solidFill>
                            <a:schemeClr val="tx1"/>
                          </a:solidFill>
                          <a:latin typeface="Times New Roman"/>
                          <a:cs typeface="Times New Roman"/>
                        </a:rPr>
                        <a:t>Achieved</a:t>
                      </a:r>
                      <a:endParaRPr lang="en-US" sz="1600" cap="none" spc="0">
                        <a:solidFill>
                          <a:schemeClr val="tx1"/>
                        </a:solidFill>
                      </a:endParaRPr>
                    </a:p>
                  </a:txBody>
                  <a:tcPr marL="128831" marR="128831" marT="124328" marB="644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448923995"/>
                  </a:ext>
                </a:extLst>
              </a:tr>
              <a:tr h="487131">
                <a:tc>
                  <a:txBody>
                    <a:bodyPr/>
                    <a:lstStyle/>
                    <a:p>
                      <a:pPr algn="ctr"/>
                      <a:r>
                        <a:rPr lang="en-US" sz="1600" cap="none" spc="0">
                          <a:solidFill>
                            <a:schemeClr val="tx1"/>
                          </a:solidFill>
                          <a:latin typeface="Times New Roman"/>
                          <a:cs typeface="Times New Roman"/>
                        </a:rPr>
                        <a:t>Profile creation of users</a:t>
                      </a:r>
                      <a:endParaRPr lang="en-US" sz="1600" cap="none" spc="0">
                        <a:solidFill>
                          <a:schemeClr val="tx1"/>
                        </a:solidFill>
                      </a:endParaRPr>
                    </a:p>
                  </a:txBody>
                  <a:tcPr marL="128831" marR="128831" marT="124328" marB="644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600" cap="none" spc="0">
                          <a:solidFill>
                            <a:schemeClr val="tx1"/>
                          </a:solidFill>
                          <a:latin typeface="Times New Roman"/>
                          <a:cs typeface="Times New Roman"/>
                        </a:rPr>
                        <a:t>Achieved</a:t>
                      </a:r>
                      <a:endParaRPr lang="en-US" sz="1600" cap="none" spc="0">
                        <a:solidFill>
                          <a:schemeClr val="tx1"/>
                        </a:solidFill>
                      </a:endParaRPr>
                    </a:p>
                  </a:txBody>
                  <a:tcPr marL="128831" marR="128831" marT="124328" marB="644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79901613"/>
                  </a:ext>
                </a:extLst>
              </a:tr>
              <a:tr h="487131">
                <a:tc>
                  <a:txBody>
                    <a:bodyPr/>
                    <a:lstStyle/>
                    <a:p>
                      <a:pPr algn="ctr"/>
                      <a:r>
                        <a:rPr lang="en-US" sz="1600" cap="none" spc="0">
                          <a:solidFill>
                            <a:schemeClr val="tx1"/>
                          </a:solidFill>
                          <a:latin typeface="Times New Roman"/>
                          <a:cs typeface="Times New Roman"/>
                        </a:rPr>
                        <a:t>Trip functionality </a:t>
                      </a:r>
                    </a:p>
                  </a:txBody>
                  <a:tcPr marL="128831" marR="128831" marT="124328" marB="644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600" cap="none" spc="0">
                          <a:solidFill>
                            <a:schemeClr val="tx1"/>
                          </a:solidFill>
                          <a:latin typeface="Times New Roman"/>
                          <a:cs typeface="Times New Roman"/>
                        </a:rPr>
                        <a:t>Achieved</a:t>
                      </a:r>
                      <a:endParaRPr lang="en-US" sz="1600" cap="none" spc="0">
                        <a:solidFill>
                          <a:schemeClr val="tx1"/>
                        </a:solidFill>
                      </a:endParaRPr>
                    </a:p>
                  </a:txBody>
                  <a:tcPr marL="128831" marR="128831" marT="124328" marB="644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015539747"/>
                  </a:ext>
                </a:extLst>
              </a:tr>
              <a:tr h="735787">
                <a:tc>
                  <a:txBody>
                    <a:bodyPr/>
                    <a:lstStyle/>
                    <a:p>
                      <a:pPr algn="ctr"/>
                      <a:r>
                        <a:rPr lang="en-US" sz="1600" cap="none" spc="0">
                          <a:solidFill>
                            <a:schemeClr val="tx1"/>
                          </a:solidFill>
                          <a:latin typeface="Times New Roman"/>
                          <a:cs typeface="Times New Roman"/>
                        </a:rPr>
                        <a:t>Timely notifications if exceeding budget limits</a:t>
                      </a:r>
                      <a:endParaRPr lang="en-US" sz="1600" cap="none" spc="0">
                        <a:solidFill>
                          <a:schemeClr val="tx1"/>
                        </a:solidFill>
                      </a:endParaRPr>
                    </a:p>
                  </a:txBody>
                  <a:tcPr marL="128831" marR="128831" marT="124328" marB="644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600" cap="none" spc="0">
                          <a:solidFill>
                            <a:schemeClr val="tx1"/>
                          </a:solidFill>
                          <a:latin typeface="Times New Roman"/>
                          <a:cs typeface="Times New Roman"/>
                        </a:rPr>
                        <a:t>In progress ()</a:t>
                      </a:r>
                      <a:endParaRPr lang="en-US" sz="1600" cap="none" spc="0">
                        <a:solidFill>
                          <a:schemeClr val="tx1"/>
                        </a:solidFill>
                      </a:endParaRPr>
                    </a:p>
                  </a:txBody>
                  <a:tcPr marL="128831" marR="128831" marT="124328" marB="644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99436283"/>
                  </a:ext>
                </a:extLst>
              </a:tr>
            </a:tbl>
          </a:graphicData>
        </a:graphic>
      </p:graphicFrame>
    </p:spTree>
    <p:extLst>
      <p:ext uri="{BB962C8B-B14F-4D97-AF65-F5344CB8AC3E}">
        <p14:creationId xmlns:p14="http://schemas.microsoft.com/office/powerpoint/2010/main" val="271038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5"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2757389"/>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Other goals</a:t>
            </a:r>
          </a:p>
        </p:txBody>
      </p:sp>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5" name="Table 4">
            <a:extLst>
              <a:ext uri="{FF2B5EF4-FFF2-40B4-BE49-F238E27FC236}">
                <a16:creationId xmlns:a16="http://schemas.microsoft.com/office/drawing/2014/main" id="{34FE9BA1-74A1-4C98-B6F2-AB221D53AA4E}"/>
              </a:ext>
            </a:extLst>
          </p:cNvPr>
          <p:cNvGraphicFramePr>
            <a:graphicFrameLocks noGrp="1"/>
          </p:cNvGraphicFramePr>
          <p:nvPr>
            <p:extLst>
              <p:ext uri="{D42A27DB-BD31-4B8C-83A1-F6EECF244321}">
                <p14:modId xmlns:p14="http://schemas.microsoft.com/office/powerpoint/2010/main" val="1872575193"/>
              </p:ext>
            </p:extLst>
          </p:nvPr>
        </p:nvGraphicFramePr>
        <p:xfrm>
          <a:off x="5796500" y="2470506"/>
          <a:ext cx="5640400" cy="1974452"/>
        </p:xfrm>
        <a:graphic>
          <a:graphicData uri="http://schemas.openxmlformats.org/drawingml/2006/table">
            <a:tbl>
              <a:tblPr firstRow="1" bandRow="1">
                <a:noFill/>
                <a:tableStyleId>{5C22544A-7EE6-4342-B048-85BDC9FD1C3A}</a:tableStyleId>
              </a:tblPr>
              <a:tblGrid>
                <a:gridCol w="2636821">
                  <a:extLst>
                    <a:ext uri="{9D8B030D-6E8A-4147-A177-3AD203B41FA5}">
                      <a16:colId xmlns:a16="http://schemas.microsoft.com/office/drawing/2014/main" val="522541785"/>
                    </a:ext>
                  </a:extLst>
                </a:gridCol>
                <a:gridCol w="3003579">
                  <a:extLst>
                    <a:ext uri="{9D8B030D-6E8A-4147-A177-3AD203B41FA5}">
                      <a16:colId xmlns:a16="http://schemas.microsoft.com/office/drawing/2014/main" val="3285386915"/>
                    </a:ext>
                  </a:extLst>
                </a:gridCol>
              </a:tblGrid>
              <a:tr h="1205842">
                <a:tc>
                  <a:txBody>
                    <a:bodyPr/>
                    <a:lstStyle/>
                    <a:p>
                      <a:pPr algn="ctr"/>
                      <a:r>
                        <a:rPr lang="en-US" sz="2400" b="0" cap="all" spc="150">
                          <a:solidFill>
                            <a:schemeClr val="lt1"/>
                          </a:solidFill>
                          <a:latin typeface="Times New Roman" panose="02020603050405020304" pitchFamily="18" charset="0"/>
                          <a:cs typeface="Times New Roman" panose="02020603050405020304" pitchFamily="18" charset="0"/>
                        </a:rPr>
                        <a:t>Other goals</a:t>
                      </a:r>
                    </a:p>
                  </a:txBody>
                  <a:tcPr marL="207110" marR="207110" marT="207110" marB="207110" anchor="ctr">
                    <a:lnL w="12700" cmpd="sng">
                      <a:noFill/>
                    </a:lnL>
                    <a:lnR w="12700" cmpd="sng">
                      <a:noFill/>
                    </a:lnR>
                    <a:lnT w="12700" cmpd="sng">
                      <a:noFill/>
                    </a:lnT>
                    <a:lnB w="38100" cmpd="sng">
                      <a:noFill/>
                    </a:lnB>
                    <a:solidFill>
                      <a:srgbClr val="505356"/>
                    </a:solidFill>
                  </a:tcPr>
                </a:tc>
                <a:tc>
                  <a:txBody>
                    <a:bodyPr/>
                    <a:lstStyle/>
                    <a:p>
                      <a:pPr algn="ctr"/>
                      <a:r>
                        <a:rPr lang="en-US" sz="2400" b="0" cap="all" spc="150">
                          <a:solidFill>
                            <a:schemeClr val="lt1"/>
                          </a:solidFill>
                          <a:latin typeface="Times New Roman" panose="02020603050405020304" pitchFamily="18" charset="0"/>
                          <a:cs typeface="Times New Roman" panose="02020603050405020304" pitchFamily="18" charset="0"/>
                        </a:rPr>
                        <a:t>Achieved or not</a:t>
                      </a:r>
                    </a:p>
                  </a:txBody>
                  <a:tcPr marL="207110" marR="207110" marT="207110" marB="207110"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424137881"/>
                  </a:ext>
                </a:extLst>
              </a:tr>
              <a:tr h="768610">
                <a:tc>
                  <a:txBody>
                    <a:bodyPr/>
                    <a:lstStyle/>
                    <a:p>
                      <a:pPr algn="ctr"/>
                      <a:r>
                        <a:rPr lang="en-US" sz="2000" cap="none" spc="0">
                          <a:solidFill>
                            <a:schemeClr val="tx1"/>
                          </a:solidFill>
                          <a:latin typeface="Times New Roman"/>
                          <a:cs typeface="Times New Roman"/>
                        </a:rPr>
                        <a:t>Budget functionality</a:t>
                      </a:r>
                      <a:endParaRPr lang="en-US" sz="2000" cap="none" spc="0" err="1">
                        <a:solidFill>
                          <a:schemeClr val="tx1"/>
                        </a:solidFill>
                        <a:latin typeface="Times New Roman"/>
                        <a:cs typeface="Times New Roman"/>
                      </a:endParaRPr>
                    </a:p>
                  </a:txBody>
                  <a:tcPr marL="207110" marR="207110" marT="207110" marB="207110" anchor="ctr">
                    <a:lnL w="12700" cmpd="sng">
                      <a:noFill/>
                      <a:prstDash val="solid"/>
                    </a:lnL>
                    <a:lnR w="12700" cmpd="sng">
                      <a:noFill/>
                      <a:prstDash val="solid"/>
                    </a:lnR>
                    <a:lnT w="38100" cmpd="sng">
                      <a:noFill/>
                    </a:lnT>
                    <a:lnB w="12700" cmpd="sng">
                      <a:noFill/>
                      <a:prstDash val="solid"/>
                    </a:lnB>
                    <a:noFill/>
                  </a:tcPr>
                </a:tc>
                <a:tc>
                  <a:txBody>
                    <a:bodyPr/>
                    <a:lstStyle/>
                    <a:p>
                      <a:pPr lvl="0" algn="ctr">
                        <a:buNone/>
                      </a:pPr>
                      <a:r>
                        <a:rPr lang="en-US" sz="2000" b="0" i="0" u="none" strike="noStrike" cap="none" spc="0" noProof="0">
                          <a:solidFill>
                            <a:schemeClr val="tx1"/>
                          </a:solidFill>
                          <a:latin typeface="Times New Roman"/>
                        </a:rPr>
                        <a:t>Achieved</a:t>
                      </a:r>
                      <a:endParaRPr lang="en-US" sz="2000" cap="none" spc="0">
                        <a:solidFill>
                          <a:schemeClr val="tx1"/>
                        </a:solidFill>
                      </a:endParaRPr>
                    </a:p>
                  </a:txBody>
                  <a:tcPr marL="207110" marR="207110" marT="207110" marB="207110"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448923995"/>
                  </a:ext>
                </a:extLst>
              </a:tr>
            </a:tbl>
          </a:graphicData>
        </a:graphic>
      </p:graphicFrame>
    </p:spTree>
    <p:extLst>
      <p:ext uri="{BB962C8B-B14F-4D97-AF65-F5344CB8AC3E}">
        <p14:creationId xmlns:p14="http://schemas.microsoft.com/office/powerpoint/2010/main" val="1001417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2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2">
            <a:extLst>
              <a:ext uri="{FF2B5EF4-FFF2-40B4-BE49-F238E27FC236}">
                <a16:creationId xmlns:a16="http://schemas.microsoft.com/office/drawing/2014/main" id="{CEB9CCF0-FDC8-4563-ADE4-F400B6BD1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79318"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758952"/>
            <a:ext cx="3831336" cy="4754880"/>
          </a:xfrm>
        </p:spPr>
        <p:txBody>
          <a:bodyPr anchor="ctr">
            <a:normAutofit/>
          </a:bodyPr>
          <a:lstStyle/>
          <a:p>
            <a:r>
              <a:rPr lang="en-CA" i="0">
                <a:solidFill>
                  <a:schemeClr val="bg1"/>
                </a:solidFill>
                <a:latin typeface="Times New Roman"/>
                <a:cs typeface="Times New Roman"/>
              </a:rPr>
              <a:t>Challenges</a:t>
            </a:r>
            <a:endParaRPr lang="en-US" i="0">
              <a:solidFill>
                <a:schemeClr val="bg1"/>
              </a:solidFill>
              <a:latin typeface="Times New Roman"/>
              <a:cs typeface="Times New Roman"/>
            </a:endParaRPr>
          </a:p>
        </p:txBody>
      </p:sp>
      <p:sp>
        <p:nvSpPr>
          <p:cNvPr id="4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3" name="Content Placeholder 2">
            <a:extLst>
              <a:ext uri="{FF2B5EF4-FFF2-40B4-BE49-F238E27FC236}">
                <a16:creationId xmlns:a16="http://schemas.microsoft.com/office/drawing/2014/main" id="{A1330DAC-9980-4E8C-AF72-EF939AD024E0}"/>
              </a:ext>
            </a:extLst>
          </p:cNvPr>
          <p:cNvGraphicFramePr>
            <a:graphicFrameLocks noGrp="1"/>
          </p:cNvGraphicFramePr>
          <p:nvPr>
            <p:ph idx="1"/>
            <p:extLst>
              <p:ext uri="{D42A27DB-BD31-4B8C-83A1-F6EECF244321}">
                <p14:modId xmlns:p14="http://schemas.microsoft.com/office/powerpoint/2010/main" val="126248627"/>
              </p:ext>
            </p:extLst>
          </p:nvPr>
        </p:nvGraphicFramePr>
        <p:xfrm>
          <a:off x="5725236" y="758824"/>
          <a:ext cx="5947652" cy="5299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72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6E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3" y="1063256"/>
            <a:ext cx="3382050" cy="4558954"/>
          </a:xfrm>
        </p:spPr>
        <p:txBody>
          <a:bodyPr anchor="ctr">
            <a:normAutofit/>
          </a:bodyPr>
          <a:lstStyle/>
          <a:p>
            <a:r>
              <a:rPr lang="en-CA" i="0">
                <a:solidFill>
                  <a:schemeClr val="bg1"/>
                </a:solidFill>
                <a:latin typeface="Times New Roman"/>
                <a:cs typeface="Times New Roman"/>
              </a:rPr>
              <a:t>Next Steps</a:t>
            </a:r>
            <a:endParaRPr lang="en-US" i="0">
              <a:solidFill>
                <a:schemeClr val="bg1"/>
              </a:solidFill>
              <a:latin typeface="Times New Roman"/>
              <a:cs typeface="Times New Roman"/>
            </a:endParaRPr>
          </a:p>
        </p:txBody>
      </p:sp>
      <p:sp useBgFill="1">
        <p:nvSpPr>
          <p:cNvPr id="45" name="Freeform: Shape 44">
            <a:extLst>
              <a:ext uri="{FF2B5EF4-FFF2-40B4-BE49-F238E27FC236}">
                <a16:creationId xmlns:a16="http://schemas.microsoft.com/office/drawing/2014/main" id="{B96B26CA-9949-4D9C-A2F3-DB3CA283A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6956" y="0"/>
            <a:ext cx="7615044" cy="6858000"/>
          </a:xfrm>
          <a:custGeom>
            <a:avLst/>
            <a:gdLst>
              <a:gd name="connsiteX0" fmla="*/ 2017353 w 7615044"/>
              <a:gd name="connsiteY0" fmla="*/ 0 h 6858000"/>
              <a:gd name="connsiteX1" fmla="*/ 3903088 w 7615044"/>
              <a:gd name="connsiteY1" fmla="*/ 0 h 6858000"/>
              <a:gd name="connsiteX2" fmla="*/ 5215066 w 7615044"/>
              <a:gd name="connsiteY2" fmla="*/ 0 h 6858000"/>
              <a:gd name="connsiteX3" fmla="*/ 7615044 w 7615044"/>
              <a:gd name="connsiteY3" fmla="*/ 0 h 6858000"/>
              <a:gd name="connsiteX4" fmla="*/ 7615044 w 7615044"/>
              <a:gd name="connsiteY4" fmla="*/ 6858000 h 6858000"/>
              <a:gd name="connsiteX5" fmla="*/ 5215066 w 7615044"/>
              <a:gd name="connsiteY5" fmla="*/ 6858000 h 6858000"/>
              <a:gd name="connsiteX6" fmla="*/ 3903088 w 7615044"/>
              <a:gd name="connsiteY6" fmla="*/ 6858000 h 6858000"/>
              <a:gd name="connsiteX7" fmla="*/ 1292431 w 7615044"/>
              <a:gd name="connsiteY7" fmla="*/ 6858000 h 6858000"/>
              <a:gd name="connsiteX8" fmla="*/ 1012702 w 7615044"/>
              <a:gd name="connsiteY8" fmla="*/ 6549681 h 6858000"/>
              <a:gd name="connsiteX9" fmla="*/ 0 w 7615044"/>
              <a:gd name="connsiteY9" fmla="*/ 3723759 h 6858000"/>
              <a:gd name="connsiteX10" fmla="*/ 1955279 w 7615044"/>
              <a:gd name="connsiteY10"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5044" h="6858000">
                <a:moveTo>
                  <a:pt x="2017353" y="0"/>
                </a:moveTo>
                <a:lnTo>
                  <a:pt x="3903088" y="0"/>
                </a:lnTo>
                <a:lnTo>
                  <a:pt x="5215066" y="0"/>
                </a:lnTo>
                <a:lnTo>
                  <a:pt x="7615044" y="0"/>
                </a:lnTo>
                <a:lnTo>
                  <a:pt x="7615044" y="6858000"/>
                </a:lnTo>
                <a:lnTo>
                  <a:pt x="5215066" y="6858000"/>
                </a:lnTo>
                <a:lnTo>
                  <a:pt x="3903088" y="6858000"/>
                </a:lnTo>
                <a:lnTo>
                  <a:pt x="1292431" y="6858000"/>
                </a:lnTo>
                <a:lnTo>
                  <a:pt x="1012702" y="6549681"/>
                </a:lnTo>
                <a:cubicBezTo>
                  <a:pt x="380046" y="5781733"/>
                  <a:pt x="0" y="4797206"/>
                  <a:pt x="0" y="3723759"/>
                </a:cubicBezTo>
                <a:cubicBezTo>
                  <a:pt x="0" y="2190263"/>
                  <a:pt x="775604" y="838237"/>
                  <a:pt x="1955279" y="398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37" name="Content Placeholder 2">
            <a:extLst>
              <a:ext uri="{FF2B5EF4-FFF2-40B4-BE49-F238E27FC236}">
                <a16:creationId xmlns:a16="http://schemas.microsoft.com/office/drawing/2014/main" id="{23920FD1-3852-4393-B4D2-9F44B5E92A39}"/>
              </a:ext>
            </a:extLst>
          </p:cNvPr>
          <p:cNvGraphicFramePr>
            <a:graphicFrameLocks noGrp="1"/>
          </p:cNvGraphicFramePr>
          <p:nvPr>
            <p:ph idx="1"/>
            <p:extLst>
              <p:ext uri="{D42A27DB-BD31-4B8C-83A1-F6EECF244321}">
                <p14:modId xmlns:p14="http://schemas.microsoft.com/office/powerpoint/2010/main" val="1570494975"/>
              </p:ext>
            </p:extLst>
          </p:nvPr>
        </p:nvGraphicFramePr>
        <p:xfrm>
          <a:off x="5820770" y="1063256"/>
          <a:ext cx="5609230" cy="4720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2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1" name="Straight Connector 2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3177" y="66751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7" name="Freeform: Shape 26">
            <a:extLst>
              <a:ext uri="{FF2B5EF4-FFF2-40B4-BE49-F238E27FC236}">
                <a16:creationId xmlns:a16="http://schemas.microsoft.com/office/drawing/2014/main" id="{CD14F0CE-4A68-4F5C-AC85-FF283F924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902054" y="1357952"/>
            <a:ext cx="3940007" cy="2769750"/>
          </a:xfrm>
        </p:spPr>
        <p:txBody>
          <a:bodyPr vert="horz" lIns="91440" tIns="45720" rIns="91440" bIns="45720" rtlCol="0" anchor="b">
            <a:normAutofit/>
          </a:bodyPr>
          <a:lstStyle/>
          <a:p>
            <a:r>
              <a:rPr lang="en-US" sz="5400" i="0" kern="1200" spc="100" baseline="0">
                <a:solidFill>
                  <a:schemeClr val="bg1"/>
                </a:solidFill>
                <a:latin typeface="Times New Roman" panose="02020603050405020304" pitchFamily="18" charset="0"/>
                <a:cs typeface="Times New Roman" panose="02020603050405020304" pitchFamily="18" charset="0"/>
              </a:rPr>
              <a:t>Thank you!</a:t>
            </a:r>
          </a:p>
        </p:txBody>
      </p:sp>
      <p:pic>
        <p:nvPicPr>
          <p:cNvPr id="16" name="Graphic 15" descr="Right Double Quote">
            <a:extLst>
              <a:ext uri="{FF2B5EF4-FFF2-40B4-BE49-F238E27FC236}">
                <a16:creationId xmlns:a16="http://schemas.microsoft.com/office/drawing/2014/main" id="{3771DC94-DC48-4089-959D-11E04BACFD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6756" y="1198422"/>
            <a:ext cx="4657841" cy="4657841"/>
          </a:xfrm>
          <a:prstGeom prst="rect">
            <a:avLst/>
          </a:prstGeom>
        </p:spPr>
      </p:pic>
    </p:spTree>
    <p:extLst>
      <p:ext uri="{BB962C8B-B14F-4D97-AF65-F5344CB8AC3E}">
        <p14:creationId xmlns:p14="http://schemas.microsoft.com/office/powerpoint/2010/main" val="205415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10C9A191-62EE-4A86-8FF9-6794BC3C5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222F81D-28CB-42CB-9961-602C33F65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80" descr="Miniature aeroplane">
            <a:extLst>
              <a:ext uri="{FF2B5EF4-FFF2-40B4-BE49-F238E27FC236}">
                <a16:creationId xmlns:a16="http://schemas.microsoft.com/office/drawing/2014/main" id="{4522A03F-C65F-442E-B03E-3D8780F8C936}"/>
              </a:ext>
            </a:extLst>
          </p:cNvPr>
          <p:cNvPicPr>
            <a:picLocks noChangeAspect="1"/>
          </p:cNvPicPr>
          <p:nvPr/>
        </p:nvPicPr>
        <p:blipFill rotWithShape="1">
          <a:blip r:embed="rId2">
            <a:duotone>
              <a:schemeClr val="bg2">
                <a:shade val="45000"/>
                <a:satMod val="135000"/>
              </a:schemeClr>
              <a:prstClr val="white"/>
            </a:duotone>
            <a:alphaModFix amt="30000"/>
          </a:blip>
          <a:srcRect t="12151" b="3580"/>
          <a:stretch/>
        </p:blipFill>
        <p:spPr>
          <a:xfrm>
            <a:off x="8701" y="10"/>
            <a:ext cx="12192000" cy="6857990"/>
          </a:xfrm>
          <a:prstGeom prst="rect">
            <a:avLst/>
          </a:prstGeom>
        </p:spPr>
      </p:pic>
      <p:sp>
        <p:nvSpPr>
          <p:cNvPr id="2" name="Title 1">
            <a:extLst>
              <a:ext uri="{FF2B5EF4-FFF2-40B4-BE49-F238E27FC236}">
                <a16:creationId xmlns:a16="http://schemas.microsoft.com/office/drawing/2014/main" id="{4434A63D-3904-F849-B53E-60F582A43C3B}"/>
              </a:ext>
            </a:extLst>
          </p:cNvPr>
          <p:cNvSpPr>
            <a:spLocks noGrp="1"/>
          </p:cNvSpPr>
          <p:nvPr>
            <p:ph type="title"/>
          </p:nvPr>
        </p:nvSpPr>
        <p:spPr>
          <a:xfrm>
            <a:off x="758952" y="1201002"/>
            <a:ext cx="3831335" cy="4312829"/>
          </a:xfrm>
        </p:spPr>
        <p:txBody>
          <a:bodyPr>
            <a:normAutofit/>
          </a:bodyPr>
          <a:lstStyle/>
          <a:p>
            <a:r>
              <a:rPr lang="en-CA" i="0">
                <a:latin typeface="Times New Roman" panose="02020603050405020304" pitchFamily="18" charset="0"/>
                <a:cs typeface="Times New Roman" panose="02020603050405020304" pitchFamily="18" charset="0"/>
              </a:rPr>
              <a:t>What is the project all about?	</a:t>
            </a:r>
            <a:endParaRPr lang="en-US" i="0">
              <a:latin typeface="Times New Roman" panose="02020603050405020304" pitchFamily="18" charset="0"/>
              <a:cs typeface="Times New Roman" panose="02020603050405020304" pitchFamily="18" charset="0"/>
            </a:endParaRPr>
          </a:p>
        </p:txBody>
      </p:sp>
      <p:cxnSp>
        <p:nvCxnSpPr>
          <p:cNvPr id="119" name="Straight Connector 118">
            <a:extLst>
              <a:ext uri="{FF2B5EF4-FFF2-40B4-BE49-F238E27FC236}">
                <a16:creationId xmlns:a16="http://schemas.microsoft.com/office/drawing/2014/main" id="{081E1E49-F752-49CA-BFF6-1303B0A8AA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Content Placeholder 2">
            <a:extLst>
              <a:ext uri="{FF2B5EF4-FFF2-40B4-BE49-F238E27FC236}">
                <a16:creationId xmlns:a16="http://schemas.microsoft.com/office/drawing/2014/main" id="{175748FD-02D4-684E-A7DF-1D99F7F0DF6A}"/>
              </a:ext>
            </a:extLst>
          </p:cNvPr>
          <p:cNvSpPr>
            <a:spLocks noGrp="1"/>
          </p:cNvSpPr>
          <p:nvPr>
            <p:ph idx="1"/>
          </p:nvPr>
        </p:nvSpPr>
        <p:spPr>
          <a:xfrm>
            <a:off x="5232992" y="1201002"/>
            <a:ext cx="6197007" cy="4312829"/>
          </a:xfrm>
        </p:spPr>
        <p:txBody>
          <a:bodyPr vert="horz" lIns="91440" tIns="45720" rIns="91440" bIns="45720" rtlCol="0">
            <a:normAutofit/>
          </a:bodyPr>
          <a:lstStyle/>
          <a:p>
            <a:r>
              <a:rPr lang="en-US">
                <a:latin typeface="Times New Roman" panose="02020603050405020304" pitchFamily="18" charset="0"/>
                <a:cs typeface="Times New Roman" panose="02020603050405020304" pitchFamily="18" charset="0"/>
              </a:rPr>
              <a:t>There are some platforms to organize and manage travel plans (such as Hopper, </a:t>
            </a:r>
            <a:r>
              <a:rPr lang="en-US" err="1">
                <a:latin typeface="Times New Roman" panose="02020603050405020304" pitchFamily="18" charset="0"/>
                <a:cs typeface="Times New Roman" panose="02020603050405020304" pitchFamily="18" charset="0"/>
              </a:rPr>
              <a:t>WorldMate</a:t>
            </a:r>
            <a:r>
              <a:rPr lang="en-US">
                <a:latin typeface="Times New Roman" panose="02020603050405020304" pitchFamily="18" charset="0"/>
                <a:cs typeface="Times New Roman" panose="02020603050405020304" pitchFamily="18" charset="0"/>
              </a:rPr>
              <a:t>, MakeMyTrip) via managing hotel booking, flight itineraries, tracking the status of your flights, and rental car reservations. </a:t>
            </a:r>
          </a:p>
          <a:p>
            <a:r>
              <a:rPr lang="en-US">
                <a:latin typeface="Times New Roman" panose="02020603050405020304" pitchFamily="18" charset="0"/>
                <a:cs typeface="Times New Roman" panose="02020603050405020304" pitchFamily="18" charset="0"/>
              </a:rPr>
              <a:t>But those platforms have some limitations such as no track of travel expenses, expensive food stays and hotels, not knowing how to save and spend money etc.</a:t>
            </a:r>
          </a:p>
          <a:p>
            <a:r>
              <a:rPr lang="en-US">
                <a:latin typeface="Times New Roman" panose="02020603050405020304" pitchFamily="18" charset="0"/>
                <a:cs typeface="Times New Roman" panose="02020603050405020304" pitchFamily="18" charset="0"/>
              </a:rPr>
              <a:t>This website will cover those limitations. Additionally, it can track the travel expenses of a traveler and set a budget for him to spend on, it can find a place to stay with the locals on the trip and also keep a record of expense you share with your travel partners.</a:t>
            </a:r>
          </a:p>
        </p:txBody>
      </p:sp>
      <p:sp>
        <p:nvSpPr>
          <p:cNvPr id="121" name="Freeform 6">
            <a:extLst>
              <a:ext uri="{FF2B5EF4-FFF2-40B4-BE49-F238E27FC236}">
                <a16:creationId xmlns:a16="http://schemas.microsoft.com/office/drawing/2014/main" id="{4E75910E-4112-4447-8981-4CA7ACEF9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3495258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5148335" y="758952"/>
            <a:ext cx="6281663" cy="1952716"/>
          </a:xfrm>
        </p:spPr>
        <p:txBody>
          <a:bodyPr anchor="ctr">
            <a:normAutofit/>
          </a:bodyPr>
          <a:lstStyle/>
          <a:p>
            <a:r>
              <a:rPr lang="en-CA" i="0">
                <a:latin typeface="Times New Roman"/>
                <a:cs typeface="Times New Roman"/>
              </a:rPr>
              <a:t>Meeting Stats</a:t>
            </a:r>
            <a:endParaRPr lang="en-US" i="0">
              <a:latin typeface="Times New Roman"/>
              <a:cs typeface="Times New Roman"/>
            </a:endParaRPr>
          </a:p>
        </p:txBody>
      </p:sp>
      <p:pic>
        <p:nvPicPr>
          <p:cNvPr id="30" name="Picture 16" descr="Periodic table of elements">
            <a:extLst>
              <a:ext uri="{FF2B5EF4-FFF2-40B4-BE49-F238E27FC236}">
                <a16:creationId xmlns:a16="http://schemas.microsoft.com/office/drawing/2014/main" id="{59344043-9B7C-4D1B-9A50-5AFFE871EC2F}"/>
              </a:ext>
            </a:extLst>
          </p:cNvPr>
          <p:cNvPicPr>
            <a:picLocks noChangeAspect="1"/>
          </p:cNvPicPr>
          <p:nvPr/>
        </p:nvPicPr>
        <p:blipFill rotWithShape="1">
          <a:blip r:embed="rId2"/>
          <a:srcRect l="28807" r="26628"/>
          <a:stretch/>
        </p:blipFill>
        <p:spPr>
          <a:xfrm>
            <a:off x="20" y="10"/>
            <a:ext cx="4595888" cy="6857990"/>
          </a:xfrm>
          <a:prstGeom prst="rect">
            <a:avLst/>
          </a:prstGeom>
        </p:spPr>
      </p:pic>
      <p:cxnSp>
        <p:nvCxnSpPr>
          <p:cNvPr id="31" name="Straight Connector 22">
            <a:extLst>
              <a:ext uri="{FF2B5EF4-FFF2-40B4-BE49-F238E27FC236}">
                <a16:creationId xmlns:a16="http://schemas.microsoft.com/office/drawing/2014/main" id="{DF96FA98-52E5-4AA7-98B9-BE6200CF01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181601" y="2933080"/>
            <a:ext cx="6248397"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DD90DDC-C728-5944-990D-A1031A7CE2D9}"/>
              </a:ext>
            </a:extLst>
          </p:cNvPr>
          <p:cNvSpPr>
            <a:spLocks noGrp="1"/>
          </p:cNvSpPr>
          <p:nvPr>
            <p:ph idx="1"/>
          </p:nvPr>
        </p:nvSpPr>
        <p:spPr>
          <a:xfrm>
            <a:off x="5148208" y="3161680"/>
            <a:ext cx="6281663" cy="2620409"/>
          </a:xfrm>
        </p:spPr>
        <p:txBody>
          <a:bodyPr vert="horz" lIns="91440" tIns="45720" rIns="91440" bIns="45720" rtlCol="0">
            <a:normAutofit/>
          </a:bodyPr>
          <a:lstStyle/>
          <a:p>
            <a:pPr>
              <a:buFont typeface="Wingdings" panose="05000000000000000000" pitchFamily="2" charset="2"/>
              <a:buChar char="Ø"/>
            </a:pPr>
            <a:r>
              <a:rPr lang="en-CA">
                <a:latin typeface="Times New Roman"/>
                <a:cs typeface="Times New Roman"/>
              </a:rPr>
              <a:t> Total number of meetings with client team only:  7</a:t>
            </a:r>
          </a:p>
          <a:p>
            <a:pPr lvl="1">
              <a:buFont typeface="Wingdings" panose="05000000000000000000" pitchFamily="2" charset="2"/>
              <a:buChar char="Ø"/>
            </a:pPr>
            <a:r>
              <a:rPr lang="en-CA" i="0">
                <a:latin typeface="Times New Roman"/>
                <a:cs typeface="Times New Roman"/>
              </a:rPr>
              <a:t>2 with TA and 5 without TA</a:t>
            </a:r>
          </a:p>
          <a:p>
            <a:pPr>
              <a:buFont typeface="Wingdings" panose="05000000000000000000" pitchFamily="2" charset="2"/>
              <a:buChar char="Ø"/>
            </a:pPr>
            <a:r>
              <a:rPr lang="en-CA">
                <a:latin typeface="Times New Roman"/>
                <a:cs typeface="Times New Roman"/>
              </a:rPr>
              <a:t> Total number of meetings with dev team only : 6 </a:t>
            </a:r>
          </a:p>
          <a:p>
            <a:pPr>
              <a:buFont typeface="Wingdings" panose="05000000000000000000" pitchFamily="2" charset="2"/>
              <a:buChar char="Ø"/>
            </a:pPr>
            <a:r>
              <a:rPr lang="en-CA">
                <a:latin typeface="Times New Roman"/>
                <a:cs typeface="Times New Roman"/>
              </a:rPr>
              <a:t> Total internal meetings of our team: 10 </a:t>
            </a:r>
          </a:p>
          <a:p>
            <a:pPr lvl="1">
              <a:buFont typeface="Wingdings" panose="05000000000000000000" pitchFamily="2" charset="2"/>
              <a:buChar char="Ø"/>
            </a:pPr>
            <a:r>
              <a:rPr lang="en-CA" i="0">
                <a:latin typeface="Times New Roman"/>
                <a:cs typeface="Times New Roman"/>
              </a:rPr>
              <a:t>2 with TA and 8 without TA</a:t>
            </a:r>
            <a:endParaRPr lang="en-CA">
              <a:latin typeface="Times New Roman"/>
              <a:cs typeface="Times New Roman"/>
            </a:endParaRPr>
          </a:p>
          <a:p>
            <a:pPr>
              <a:buFont typeface="Wingdings" panose="05000000000000000000" pitchFamily="2" charset="2"/>
              <a:buChar char="Ø"/>
            </a:pPr>
            <a:endParaRPr lang="en-US"/>
          </a:p>
        </p:txBody>
      </p:sp>
      <p:sp>
        <p:nvSpPr>
          <p:cNvPr id="3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33518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68" name="Straight Connector 6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JIRA Board Progress: As a team</a:t>
            </a:r>
          </a:p>
        </p:txBody>
      </p:sp>
      <p:pic>
        <p:nvPicPr>
          <p:cNvPr id="3" name="Picture 2" descr="Graphical user interface, application&#10;&#10;Description automatically generated">
            <a:extLst>
              <a:ext uri="{FF2B5EF4-FFF2-40B4-BE49-F238E27FC236}">
                <a16:creationId xmlns:a16="http://schemas.microsoft.com/office/drawing/2014/main" id="{B4422AE6-CC8F-FB40-95E1-8FE3430F4B46}"/>
              </a:ext>
            </a:extLst>
          </p:cNvPr>
          <p:cNvPicPr>
            <a:picLocks noChangeAspect="1"/>
          </p:cNvPicPr>
          <p:nvPr/>
        </p:nvPicPr>
        <p:blipFill>
          <a:blip r:embed="rId2"/>
          <a:stretch>
            <a:fillRect/>
          </a:stretch>
        </p:blipFill>
        <p:spPr>
          <a:xfrm>
            <a:off x="4965192" y="300346"/>
            <a:ext cx="6352597" cy="6257308"/>
          </a:xfrm>
          <a:prstGeom prst="rect">
            <a:avLst/>
          </a:prstGeom>
        </p:spPr>
      </p:pic>
      <p:sp>
        <p:nvSpPr>
          <p:cNvPr id="74"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3531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68" name="Straight Connector 6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JIRA Board Progress: As a team continue…</a:t>
            </a:r>
          </a:p>
        </p:txBody>
      </p:sp>
      <p:sp>
        <p:nvSpPr>
          <p:cNvPr id="74"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Picture 3">
            <a:extLst>
              <a:ext uri="{FF2B5EF4-FFF2-40B4-BE49-F238E27FC236}">
                <a16:creationId xmlns:a16="http://schemas.microsoft.com/office/drawing/2014/main" id="{27751C27-5FE0-CC4B-A56D-FD6E95AEA63D}"/>
              </a:ext>
            </a:extLst>
          </p:cNvPr>
          <p:cNvPicPr>
            <a:picLocks noChangeAspect="1"/>
          </p:cNvPicPr>
          <p:nvPr/>
        </p:nvPicPr>
        <p:blipFill>
          <a:blip r:embed="rId2"/>
          <a:stretch>
            <a:fillRect/>
          </a:stretch>
        </p:blipFill>
        <p:spPr>
          <a:xfrm>
            <a:off x="4992861" y="285750"/>
            <a:ext cx="6378274" cy="6286500"/>
          </a:xfrm>
          <a:prstGeom prst="rect">
            <a:avLst/>
          </a:prstGeom>
        </p:spPr>
      </p:pic>
    </p:spTree>
    <p:extLst>
      <p:ext uri="{BB962C8B-B14F-4D97-AF65-F5344CB8AC3E}">
        <p14:creationId xmlns:p14="http://schemas.microsoft.com/office/powerpoint/2010/main" val="379030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68" name="Straight Connector 6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JIRA Board Progress: As a team continue…</a:t>
            </a:r>
          </a:p>
        </p:txBody>
      </p:sp>
      <p:sp>
        <p:nvSpPr>
          <p:cNvPr id="74"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3" name="Picture 2">
            <a:extLst>
              <a:ext uri="{FF2B5EF4-FFF2-40B4-BE49-F238E27FC236}">
                <a16:creationId xmlns:a16="http://schemas.microsoft.com/office/drawing/2014/main" id="{720AF202-A790-8F4E-AE6C-F1ADADA4FD25}"/>
              </a:ext>
            </a:extLst>
          </p:cNvPr>
          <p:cNvPicPr>
            <a:picLocks noChangeAspect="1"/>
          </p:cNvPicPr>
          <p:nvPr/>
        </p:nvPicPr>
        <p:blipFill>
          <a:blip r:embed="rId2"/>
          <a:stretch>
            <a:fillRect/>
          </a:stretch>
        </p:blipFill>
        <p:spPr>
          <a:xfrm>
            <a:off x="4965192" y="344416"/>
            <a:ext cx="6378253" cy="6286479"/>
          </a:xfrm>
          <a:prstGeom prst="rect">
            <a:avLst/>
          </a:prstGeom>
        </p:spPr>
      </p:pic>
    </p:spTree>
    <p:extLst>
      <p:ext uri="{BB962C8B-B14F-4D97-AF65-F5344CB8AC3E}">
        <p14:creationId xmlns:p14="http://schemas.microsoft.com/office/powerpoint/2010/main" val="27452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i="1" kern="1200" spc="100" baseline="0">
                <a:solidFill>
                  <a:schemeClr val="bg1"/>
                </a:solidFill>
                <a:latin typeface="+mj-lt"/>
                <a:ea typeface="+mj-ea"/>
                <a:cs typeface="+mj-cs"/>
              </a:rPr>
              <a:t>JIRA Board Progress: Neelansh Gulati (B00892946)</a:t>
            </a:r>
          </a:p>
        </p:txBody>
      </p:sp>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3" name="Picture 2">
            <a:extLst>
              <a:ext uri="{FF2B5EF4-FFF2-40B4-BE49-F238E27FC236}">
                <a16:creationId xmlns:a16="http://schemas.microsoft.com/office/drawing/2014/main" id="{7220D1AB-20FA-4045-B047-2B5E3BD30030}"/>
              </a:ext>
            </a:extLst>
          </p:cNvPr>
          <p:cNvPicPr>
            <a:picLocks noChangeAspect="1"/>
          </p:cNvPicPr>
          <p:nvPr/>
        </p:nvPicPr>
        <p:blipFill>
          <a:blip r:embed="rId2"/>
          <a:stretch>
            <a:fillRect/>
          </a:stretch>
        </p:blipFill>
        <p:spPr>
          <a:xfrm>
            <a:off x="4814574" y="490537"/>
            <a:ext cx="6969437" cy="5876925"/>
          </a:xfrm>
          <a:prstGeom prst="rect">
            <a:avLst/>
          </a:prstGeom>
        </p:spPr>
      </p:pic>
    </p:spTree>
    <p:extLst>
      <p:ext uri="{BB962C8B-B14F-4D97-AF65-F5344CB8AC3E}">
        <p14:creationId xmlns:p14="http://schemas.microsoft.com/office/powerpoint/2010/main" val="205641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i="1" kern="1200" spc="100" baseline="0">
                <a:solidFill>
                  <a:schemeClr val="bg1"/>
                </a:solidFill>
                <a:latin typeface="+mj-lt"/>
                <a:ea typeface="+mj-ea"/>
                <a:cs typeface="+mj-cs"/>
              </a:rPr>
              <a:t>JIRA Board Progress: Tuan Hamid (B00877065)</a:t>
            </a:r>
          </a:p>
        </p:txBody>
      </p:sp>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3" name="Picture 2">
            <a:extLst>
              <a:ext uri="{FF2B5EF4-FFF2-40B4-BE49-F238E27FC236}">
                <a16:creationId xmlns:a16="http://schemas.microsoft.com/office/drawing/2014/main" id="{A3D4C657-175A-9544-8D51-00EA479E1AB9}"/>
              </a:ext>
            </a:extLst>
          </p:cNvPr>
          <p:cNvPicPr>
            <a:picLocks noChangeAspect="1"/>
          </p:cNvPicPr>
          <p:nvPr/>
        </p:nvPicPr>
        <p:blipFill>
          <a:blip r:embed="rId2"/>
          <a:stretch>
            <a:fillRect/>
          </a:stretch>
        </p:blipFill>
        <p:spPr>
          <a:xfrm>
            <a:off x="4569748" y="428625"/>
            <a:ext cx="6863300" cy="6000750"/>
          </a:xfrm>
          <a:prstGeom prst="rect">
            <a:avLst/>
          </a:prstGeom>
        </p:spPr>
      </p:pic>
    </p:spTree>
    <p:extLst>
      <p:ext uri="{BB962C8B-B14F-4D97-AF65-F5344CB8AC3E}">
        <p14:creationId xmlns:p14="http://schemas.microsoft.com/office/powerpoint/2010/main" val="3586070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9" name="Straight Connector 1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3770FC-23A0-F945-9F3A-9604905E8AC5}"/>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i="1" kern="1200" spc="100" baseline="0">
                <a:solidFill>
                  <a:schemeClr val="bg1"/>
                </a:solidFill>
                <a:latin typeface="+mj-lt"/>
                <a:ea typeface="+mj-ea"/>
                <a:cs typeface="+mj-cs"/>
              </a:rPr>
              <a:t>JIRA Board Progress: Parth Gondaliya (B00893694)</a:t>
            </a:r>
          </a:p>
        </p:txBody>
      </p:sp>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458483AB-8B24-2C48-AB1B-75A92ECA40CF}"/>
              </a:ext>
            </a:extLst>
          </p:cNvPr>
          <p:cNvPicPr>
            <a:picLocks noChangeAspect="1"/>
          </p:cNvPicPr>
          <p:nvPr/>
        </p:nvPicPr>
        <p:blipFill>
          <a:blip r:embed="rId2"/>
          <a:stretch>
            <a:fillRect/>
          </a:stretch>
        </p:blipFill>
        <p:spPr>
          <a:xfrm>
            <a:off x="4650665" y="414337"/>
            <a:ext cx="6895982" cy="6029325"/>
          </a:xfrm>
          <a:prstGeom prst="rect">
            <a:avLst/>
          </a:prstGeom>
        </p:spPr>
      </p:pic>
    </p:spTree>
    <p:extLst>
      <p:ext uri="{BB962C8B-B14F-4D97-AF65-F5344CB8AC3E}">
        <p14:creationId xmlns:p14="http://schemas.microsoft.com/office/powerpoint/2010/main" val="312924995"/>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A3DB965EA5564F9F8B92AE571CE55C" ma:contentTypeVersion="7" ma:contentTypeDescription="Create a new document." ma:contentTypeScope="" ma:versionID="b92b0da0fef245f461a159fcf940949d">
  <xsd:schema xmlns:xsd="http://www.w3.org/2001/XMLSchema" xmlns:xs="http://www.w3.org/2001/XMLSchema" xmlns:p="http://schemas.microsoft.com/office/2006/metadata/properties" xmlns:ns2="03eb6ac5-f443-4ea1-aa2c-c38fddb3fc7d" targetNamespace="http://schemas.microsoft.com/office/2006/metadata/properties" ma:root="true" ma:fieldsID="fd265677cca140b70e6e918012ec3f9b" ns2:_="">
    <xsd:import namespace="03eb6ac5-f443-4ea1-aa2c-c38fddb3fc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eb6ac5-f443-4ea1-aa2c-c38fddb3fc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10A111-EA96-4F14-8793-FAC428FDE82F}">
  <ds:schemaRefs>
    <ds:schemaRef ds:uri="03eb6ac5-f443-4ea1-aa2c-c38fddb3fc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0561315-1205-4402-997E-D7B6522614BB}">
  <ds:schemaRefs>
    <ds:schemaRef ds:uri="03eb6ac5-f443-4ea1-aa2c-c38fddb3fc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466A0B-17CD-4ED2-A814-4BBBB073F1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HeadlinesVTI</vt:lpstr>
      <vt:lpstr>Crop</vt:lpstr>
      <vt:lpstr>Budget surfing</vt:lpstr>
      <vt:lpstr>What is the project all about? </vt:lpstr>
      <vt:lpstr>Meeting Stats</vt:lpstr>
      <vt:lpstr>JIRA Board Progress: As a team</vt:lpstr>
      <vt:lpstr>JIRA Board Progress: As a team continue…</vt:lpstr>
      <vt:lpstr>JIRA Board Progress: As a team continue…</vt:lpstr>
      <vt:lpstr>JIRA Board Progress: Neelansh Gulati (B00892946)</vt:lpstr>
      <vt:lpstr>JIRA Board Progress: Tuan Hamid (B00877065)</vt:lpstr>
      <vt:lpstr>JIRA Board Progress: Parth Gondaliya (B00893694)</vt:lpstr>
      <vt:lpstr>JIRA Board Progress: GRM Vishnu (B00871849)</vt:lpstr>
      <vt:lpstr>JIRA Board Progress: Hardee Garala (B00869195)</vt:lpstr>
      <vt:lpstr>Tech Stack</vt:lpstr>
      <vt:lpstr>Major Milestones</vt:lpstr>
      <vt:lpstr>Demo Video of those milestones</vt:lpstr>
      <vt:lpstr>Project status w.r.t mid term goals</vt:lpstr>
      <vt:lpstr>Other goals</vt:lpstr>
      <vt:lpstr>Challenges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a Donor!</dc:title>
  <dc:creator>Hardee Rameshchandra Garala</dc:creator>
  <cp:revision>1</cp:revision>
  <dcterms:created xsi:type="dcterms:W3CDTF">2022-01-10T19:50:32Z</dcterms:created>
  <dcterms:modified xsi:type="dcterms:W3CDTF">2022-03-02T02:45:31Z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0x010100C8A3DB965EA5564F9F8B92AE571CE55C</vt:lpwstr>
  </property>
</Properties>
</file>